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3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9FE0-0222-45C1-A033-6BC9CD81EDB3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2C6D-0513-4C1D-A609-3E8D9781A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830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9FE0-0222-45C1-A033-6BC9CD81EDB3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2C6D-0513-4C1D-A609-3E8D9781A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708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9FE0-0222-45C1-A033-6BC9CD81EDB3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2C6D-0513-4C1D-A609-3E8D9781A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46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9FE0-0222-45C1-A033-6BC9CD81EDB3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2C6D-0513-4C1D-A609-3E8D9781A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398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9FE0-0222-45C1-A033-6BC9CD81EDB3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2C6D-0513-4C1D-A609-3E8D9781A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62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9FE0-0222-45C1-A033-6BC9CD81EDB3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2C6D-0513-4C1D-A609-3E8D9781A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487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9FE0-0222-45C1-A033-6BC9CD81EDB3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2C6D-0513-4C1D-A609-3E8D9781A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235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9FE0-0222-45C1-A033-6BC9CD81EDB3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2C6D-0513-4C1D-A609-3E8D9781A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443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9FE0-0222-45C1-A033-6BC9CD81EDB3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2C6D-0513-4C1D-A609-3E8D9781A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33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9FE0-0222-45C1-A033-6BC9CD81EDB3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2C6D-0513-4C1D-A609-3E8D9781A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48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9FE0-0222-45C1-A033-6BC9CD81EDB3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2C6D-0513-4C1D-A609-3E8D9781A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53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B9FE0-0222-45C1-A033-6BC9CD81EDB3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62C6D-0513-4C1D-A609-3E8D9781A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26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segrad.tufts.edu/sites/default/files/images/programs/GradPrograms_Dept-CS_LandingPage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5184"/>
            <a:ext cx="9143999" cy="71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Computer Science Mock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 numCol="2">
            <a:noAutofit/>
          </a:bodyPr>
          <a:lstStyle/>
          <a:p>
            <a:r>
              <a:rPr lang="en-GB" sz="3600" b="1" dirty="0" smtClean="0"/>
              <a:t>Duration: 1 Hour</a:t>
            </a:r>
          </a:p>
          <a:p>
            <a:r>
              <a:rPr lang="en-GB" sz="3600" b="1" dirty="0" smtClean="0"/>
              <a:t>Topics:</a:t>
            </a:r>
          </a:p>
          <a:p>
            <a:pPr lvl="1"/>
            <a:r>
              <a:rPr lang="en-GB" sz="3200" b="1" dirty="0" smtClean="0"/>
              <a:t>Binary</a:t>
            </a:r>
          </a:p>
          <a:p>
            <a:pPr lvl="1"/>
            <a:r>
              <a:rPr lang="en-GB" sz="3200" b="1" dirty="0" smtClean="0"/>
              <a:t>Hexadecimal</a:t>
            </a:r>
          </a:p>
          <a:p>
            <a:pPr lvl="1"/>
            <a:r>
              <a:rPr lang="en-GB" sz="3200" b="1" dirty="0" smtClean="0"/>
              <a:t>Binary Addition</a:t>
            </a:r>
          </a:p>
          <a:p>
            <a:pPr lvl="1"/>
            <a:r>
              <a:rPr lang="en-GB" sz="3200" b="1" dirty="0" smtClean="0"/>
              <a:t>Sign &amp; Magnitude</a:t>
            </a:r>
          </a:p>
          <a:p>
            <a:pPr lvl="1"/>
            <a:r>
              <a:rPr lang="en-GB" sz="3200" b="1" dirty="0" smtClean="0"/>
              <a:t>2’s Compliment</a:t>
            </a:r>
          </a:p>
          <a:p>
            <a:pPr lvl="1"/>
            <a:endParaRPr lang="en-GB" sz="3200" b="1" dirty="0" smtClean="0"/>
          </a:p>
          <a:p>
            <a:pPr lvl="1"/>
            <a:endParaRPr lang="en-GB" sz="2400" b="1" dirty="0"/>
          </a:p>
          <a:p>
            <a:pPr lvl="1"/>
            <a:endParaRPr lang="en-GB" sz="3200" b="1" dirty="0" smtClean="0"/>
          </a:p>
          <a:p>
            <a:pPr lvl="1"/>
            <a:endParaRPr lang="en-GB" sz="1600" b="1" dirty="0" smtClean="0"/>
          </a:p>
          <a:p>
            <a:pPr lvl="1"/>
            <a:r>
              <a:rPr lang="en-GB" sz="3200" b="1" dirty="0" smtClean="0"/>
              <a:t>Flow Charts</a:t>
            </a:r>
          </a:p>
          <a:p>
            <a:pPr lvl="1"/>
            <a:r>
              <a:rPr lang="en-GB" sz="3200" b="1" dirty="0" smtClean="0"/>
              <a:t>Pseudocode</a:t>
            </a:r>
          </a:p>
          <a:p>
            <a:pPr lvl="1"/>
            <a:r>
              <a:rPr lang="en-GB" sz="3200" b="1" dirty="0" smtClean="0"/>
              <a:t>RLE</a:t>
            </a:r>
          </a:p>
          <a:p>
            <a:pPr lvl="1"/>
            <a:r>
              <a:rPr lang="en-GB" sz="3200" b="1" dirty="0" smtClean="0"/>
              <a:t>Caesar Cipher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418848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24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Computer Science Mock</vt:lpstr>
    </vt:vector>
  </TitlesOfParts>
  <Company>Reigate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Science Mock</dc:title>
  <dc:creator>N. Moore (BS/ICT-Reigate School)</dc:creator>
  <cp:lastModifiedBy>N. Moore (BS/ICT-Reigate School)</cp:lastModifiedBy>
  <cp:revision>1</cp:revision>
  <dcterms:created xsi:type="dcterms:W3CDTF">2017-10-19T08:42:34Z</dcterms:created>
  <dcterms:modified xsi:type="dcterms:W3CDTF">2017-10-19T08:49:54Z</dcterms:modified>
</cp:coreProperties>
</file>