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481" y="326946"/>
            <a:ext cx="55972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Guidance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Science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JKA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667" y="2652304"/>
            <a:ext cx="5575992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KS3</a:t>
            </a: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Students will complete an online quiz using </a:t>
            </a:r>
            <a:r>
              <a:rPr lang="en-GB" sz="1200" dirty="0" err="1" smtClean="0">
                <a:solidFill>
                  <a:prstClr val="black"/>
                </a:solidFill>
              </a:rPr>
              <a:t>Educake</a:t>
            </a:r>
            <a:r>
              <a:rPr lang="en-GB" sz="1200" dirty="0" smtClean="0">
                <a:solidFill>
                  <a:prstClr val="black"/>
                </a:solidFill>
              </a:rPr>
              <a:t> (</a:t>
            </a:r>
            <a:r>
              <a:rPr lang="en-GB" sz="1200" b="1" u="sng" dirty="0" smtClean="0">
                <a:solidFill>
                  <a:prstClr val="black"/>
                </a:solidFill>
              </a:rPr>
              <a:t>www.educake.co.uk</a:t>
            </a:r>
            <a:r>
              <a:rPr lang="en-GB" sz="1200" dirty="0" smtClean="0">
                <a:solidFill>
                  <a:prstClr val="black"/>
                </a:solidFill>
              </a:rPr>
              <a:t>).</a:t>
            </a: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The frequency will be once per fortnight cycle of lessons.</a:t>
            </a: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There will be approximately 15 questions taking around 20-30 minutes per quiz. This allows time for research or reference to their exercise book depending on the quiz set. Possible reference locations include: 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 smtClean="0">
                <a:solidFill>
                  <a:prstClr val="black"/>
                </a:solidFill>
              </a:rPr>
              <a:t>BBC </a:t>
            </a:r>
            <a:r>
              <a:rPr lang="en-GB" sz="1200" i="1" dirty="0" err="1" smtClean="0">
                <a:solidFill>
                  <a:prstClr val="black"/>
                </a:solidFill>
              </a:rPr>
              <a:t>Bitesize</a:t>
            </a:r>
            <a:r>
              <a:rPr lang="en-GB" sz="1200" i="1" dirty="0" smtClean="0">
                <a:solidFill>
                  <a:prstClr val="black"/>
                </a:solidFill>
              </a:rPr>
              <a:t> </a:t>
            </a:r>
            <a:r>
              <a:rPr lang="en-GB" sz="1200" i="1" dirty="0" smtClean="0">
                <a:solidFill>
                  <a:prstClr val="black"/>
                </a:solidFill>
              </a:rPr>
              <a:t>website</a:t>
            </a:r>
            <a:endParaRPr lang="en-GB" sz="1200" i="1" dirty="0" smtClean="0">
              <a:solidFill>
                <a:prstClr val="black"/>
              </a:solidFill>
            </a:endParaRP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 smtClean="0">
                <a:solidFill>
                  <a:prstClr val="black"/>
                </a:solidFill>
              </a:rPr>
              <a:t>Key Stage </a:t>
            </a:r>
            <a:r>
              <a:rPr lang="en-GB" sz="1200" i="1" dirty="0" smtClean="0">
                <a:solidFill>
                  <a:prstClr val="black"/>
                </a:solidFill>
              </a:rPr>
              <a:t>3 revision guides which can be bought through the school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>
                <a:solidFill>
                  <a:prstClr val="black"/>
                </a:solidFill>
              </a:rPr>
              <a:t>E</a:t>
            </a:r>
            <a:r>
              <a:rPr lang="en-GB" sz="1200" i="1" dirty="0" smtClean="0">
                <a:solidFill>
                  <a:prstClr val="black"/>
                </a:solidFill>
              </a:rPr>
              <a:t>xercise </a:t>
            </a:r>
            <a:r>
              <a:rPr lang="en-GB" sz="1200" i="1" dirty="0" smtClean="0">
                <a:solidFill>
                  <a:prstClr val="black"/>
                </a:solidFill>
              </a:rPr>
              <a:t>book</a:t>
            </a:r>
          </a:p>
          <a:p>
            <a:pPr marL="342900" indent="-342900" defTabSz="457200">
              <a:buFontTx/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A DIRT lesson will follow where percentage </a:t>
            </a:r>
            <a:r>
              <a:rPr lang="en-GB" sz="1200" dirty="0">
                <a:solidFill>
                  <a:prstClr val="black"/>
                </a:solidFill>
              </a:rPr>
              <a:t>marks will be logged in their exercise </a:t>
            </a:r>
            <a:r>
              <a:rPr lang="en-GB" sz="1200" dirty="0" smtClean="0">
                <a:solidFill>
                  <a:prstClr val="black"/>
                </a:solidFill>
              </a:rPr>
              <a:t>books. </a:t>
            </a:r>
            <a:r>
              <a:rPr lang="en-GB" sz="1200" dirty="0">
                <a:solidFill>
                  <a:prstClr val="black"/>
                </a:solidFill>
              </a:rPr>
              <a:t>S</a:t>
            </a:r>
            <a:r>
              <a:rPr lang="en-GB" sz="1200" dirty="0" smtClean="0">
                <a:solidFill>
                  <a:prstClr val="black"/>
                </a:solidFill>
              </a:rPr>
              <a:t>tudents </a:t>
            </a:r>
            <a:r>
              <a:rPr lang="en-GB" sz="1200" dirty="0" smtClean="0">
                <a:solidFill>
                  <a:prstClr val="black"/>
                </a:solidFill>
              </a:rPr>
              <a:t>will be given an opportunity to consolidate or extend material depending on their level.</a:t>
            </a:r>
          </a:p>
          <a:p>
            <a:pPr marL="342900" indent="-342900" defTabSz="457200">
              <a:buFontTx/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At required times throughout the </a:t>
            </a:r>
            <a:r>
              <a:rPr lang="en-GB" sz="1200" dirty="0" smtClean="0">
                <a:solidFill>
                  <a:prstClr val="black"/>
                </a:solidFill>
              </a:rPr>
              <a:t>year, </a:t>
            </a:r>
            <a:r>
              <a:rPr lang="en-GB" sz="1200" dirty="0" smtClean="0">
                <a:solidFill>
                  <a:prstClr val="black"/>
                </a:solidFill>
              </a:rPr>
              <a:t>students will be expected to revise material for exams.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 smtClean="0">
                <a:solidFill>
                  <a:prstClr val="black"/>
                </a:solidFill>
              </a:rPr>
              <a:t>Revision should be active and not passive with students making flash cards or completing questions. 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 smtClean="0">
                <a:solidFill>
                  <a:prstClr val="black"/>
                </a:solidFill>
              </a:rPr>
              <a:t>Material will be provided in the form of summary sheets, sample questions or internet references (including useful videos on YouTube). </a:t>
            </a:r>
          </a:p>
          <a:p>
            <a:pPr marL="342900" indent="-342900" defTabSz="457200">
              <a:buFont typeface="+mj-lt"/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Although the revision material will not be directly assessed, the exams themselves will </a:t>
            </a:r>
            <a:r>
              <a:rPr lang="en-GB" sz="1200" dirty="0" smtClean="0">
                <a:solidFill>
                  <a:prstClr val="black"/>
                </a:solidFill>
              </a:rPr>
              <a:t>be </a:t>
            </a:r>
            <a:r>
              <a:rPr lang="en-GB" sz="1200" dirty="0" smtClean="0">
                <a:solidFill>
                  <a:prstClr val="black"/>
                </a:solidFill>
              </a:rPr>
              <a:t>assessed by the teacher and assigned a grade.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5499" y="1370758"/>
            <a:ext cx="73152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is an integral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 of the children’s learning experiences. The purpose of homework is </a:t>
            </a:r>
            <a:r>
              <a:rPr lang="en-GB" sz="1600" b="1" dirty="0">
                <a:solidFill>
                  <a:prstClr val="black"/>
                </a:solidFill>
              </a:rPr>
              <a:t>to c</a:t>
            </a:r>
            <a:r>
              <a:rPr lang="en-GB" sz="1600" b="1" dirty="0" smtClean="0">
                <a:solidFill>
                  <a:prstClr val="black"/>
                </a:solidFill>
              </a:rPr>
              <a:t>onsolidate </a:t>
            </a:r>
            <a:r>
              <a:rPr lang="en-GB" sz="1600" b="1" dirty="0">
                <a:solidFill>
                  <a:prstClr val="black"/>
                </a:solidFill>
              </a:rPr>
              <a:t>and reinforce skills and </a:t>
            </a:r>
            <a:r>
              <a:rPr lang="en-GB" sz="1600" b="1" dirty="0" smtClean="0">
                <a:solidFill>
                  <a:prstClr val="black"/>
                </a:solidFill>
              </a:rPr>
              <a:t>content </a:t>
            </a:r>
            <a:r>
              <a:rPr lang="en-GB" sz="1600" b="1" dirty="0">
                <a:solidFill>
                  <a:prstClr val="black"/>
                </a:solidFill>
              </a:rPr>
              <a:t>prior to the following lesson. </a:t>
            </a:r>
            <a:r>
              <a:rPr lang="en-GB" sz="1600" b="1" dirty="0" smtClean="0">
                <a:solidFill>
                  <a:prstClr val="black"/>
                </a:solidFill>
              </a:rPr>
              <a:t>It also aims to encourage pupils to </a:t>
            </a:r>
            <a:r>
              <a:rPr lang="en-GB" sz="1600" b="1" dirty="0">
                <a:solidFill>
                  <a:prstClr val="black"/>
                </a:solidFill>
              </a:rPr>
              <a:t>develop the confidence, self-discipline and independence needed to develop organisational </a:t>
            </a:r>
            <a:r>
              <a:rPr lang="en-GB" sz="1600" b="1" dirty="0" smtClean="0">
                <a:solidFill>
                  <a:prstClr val="black"/>
                </a:solidFill>
              </a:rPr>
              <a:t>skills &amp; foster revision habits.</a:t>
            </a:r>
            <a:endParaRPr lang="en-GB" sz="1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1" y="390518"/>
            <a:ext cx="4196080" cy="173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2" y="1950911"/>
            <a:ext cx="2125758" cy="4029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85411" y="2559971"/>
            <a:ext cx="5935288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KS4</a:t>
            </a: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</a:rPr>
              <a:t>Students will complete an online quiz using </a:t>
            </a:r>
            <a:r>
              <a:rPr lang="en-GB" sz="1200" dirty="0" err="1">
                <a:solidFill>
                  <a:prstClr val="black"/>
                </a:solidFill>
              </a:rPr>
              <a:t>Educake</a:t>
            </a:r>
            <a:r>
              <a:rPr lang="en-GB" sz="1200" dirty="0">
                <a:solidFill>
                  <a:prstClr val="black"/>
                </a:solidFill>
              </a:rPr>
              <a:t> (</a:t>
            </a:r>
            <a:r>
              <a:rPr lang="en-GB" sz="1200" b="1" u="sng" dirty="0">
                <a:solidFill>
                  <a:prstClr val="black"/>
                </a:solidFill>
              </a:rPr>
              <a:t>www.educake.co.uk</a:t>
            </a:r>
            <a:r>
              <a:rPr lang="en-GB" sz="1200" dirty="0">
                <a:solidFill>
                  <a:prstClr val="black"/>
                </a:solidFill>
              </a:rPr>
              <a:t>). </a:t>
            </a:r>
            <a:endParaRPr lang="en-GB" sz="12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The </a:t>
            </a:r>
            <a:r>
              <a:rPr lang="en-GB" sz="1200" dirty="0">
                <a:solidFill>
                  <a:prstClr val="black"/>
                </a:solidFill>
              </a:rPr>
              <a:t>frequency will be once per </a:t>
            </a:r>
            <a:r>
              <a:rPr lang="en-GB" sz="1200" dirty="0" smtClean="0">
                <a:solidFill>
                  <a:prstClr val="black"/>
                </a:solidFill>
              </a:rPr>
              <a:t>science strand (biology, chemistry, physics) so they will have three quizzes per fortnight.</a:t>
            </a:r>
            <a:endParaRPr lang="en-GB" sz="12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There </a:t>
            </a:r>
            <a:r>
              <a:rPr lang="en-GB" sz="1200" dirty="0">
                <a:solidFill>
                  <a:prstClr val="black"/>
                </a:solidFill>
              </a:rPr>
              <a:t>will be approximately 15 questions taking around 20-30 minutes per quiz. This allows time for research or reference to their exercise book depending on the quiz set. Possible reference locations include: 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>
                <a:solidFill>
                  <a:prstClr val="black"/>
                </a:solidFill>
              </a:rPr>
              <a:t>BBC </a:t>
            </a:r>
            <a:r>
              <a:rPr lang="en-GB" sz="1200" i="1" dirty="0" err="1">
                <a:solidFill>
                  <a:prstClr val="black"/>
                </a:solidFill>
              </a:rPr>
              <a:t>Bitesize</a:t>
            </a:r>
            <a:r>
              <a:rPr lang="en-GB" sz="1200" i="1" dirty="0">
                <a:solidFill>
                  <a:prstClr val="black"/>
                </a:solidFill>
              </a:rPr>
              <a:t> </a:t>
            </a:r>
            <a:r>
              <a:rPr lang="en-GB" sz="1200" i="1" dirty="0" smtClean="0">
                <a:solidFill>
                  <a:prstClr val="black"/>
                </a:solidFill>
              </a:rPr>
              <a:t>website</a:t>
            </a:r>
            <a:r>
              <a:rPr lang="en-GB" sz="1200" i="1" dirty="0">
                <a:solidFill>
                  <a:prstClr val="black"/>
                </a:solidFill>
              </a:rPr>
              <a:t> </a:t>
            </a:r>
            <a:endParaRPr lang="en-GB" sz="1200" i="1" dirty="0">
              <a:solidFill>
                <a:prstClr val="black"/>
              </a:solidFill>
            </a:endParaRP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 smtClean="0">
                <a:solidFill>
                  <a:prstClr val="black"/>
                </a:solidFill>
              </a:rPr>
              <a:t>Key Stage </a:t>
            </a:r>
            <a:r>
              <a:rPr lang="en-GB" sz="1200" i="1" dirty="0" smtClean="0">
                <a:solidFill>
                  <a:prstClr val="black"/>
                </a:solidFill>
              </a:rPr>
              <a:t>4 </a:t>
            </a:r>
            <a:r>
              <a:rPr lang="en-GB" sz="1200" i="1" dirty="0">
                <a:solidFill>
                  <a:prstClr val="black"/>
                </a:solidFill>
              </a:rPr>
              <a:t>rev</a:t>
            </a:r>
            <a:r>
              <a:rPr lang="en-GB" sz="1200" dirty="0">
                <a:solidFill>
                  <a:prstClr val="black"/>
                </a:solidFill>
              </a:rPr>
              <a:t>ision guides </a:t>
            </a:r>
            <a:r>
              <a:rPr lang="en-GB" sz="1200" dirty="0" smtClean="0">
                <a:solidFill>
                  <a:prstClr val="black"/>
                </a:solidFill>
              </a:rPr>
              <a:t>which </a:t>
            </a:r>
            <a:r>
              <a:rPr lang="en-GB" sz="1200" dirty="0">
                <a:solidFill>
                  <a:prstClr val="black"/>
                </a:solidFill>
              </a:rPr>
              <a:t>can be bought through the school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prstClr val="black"/>
                </a:solidFill>
              </a:rPr>
              <a:t>E</a:t>
            </a:r>
            <a:r>
              <a:rPr lang="en-GB" sz="1200" dirty="0" smtClean="0">
                <a:solidFill>
                  <a:prstClr val="black"/>
                </a:solidFill>
              </a:rPr>
              <a:t>xercise </a:t>
            </a:r>
            <a:r>
              <a:rPr lang="en-GB" sz="1200" dirty="0">
                <a:solidFill>
                  <a:prstClr val="black"/>
                </a:solidFill>
              </a:rPr>
              <a:t>book</a:t>
            </a:r>
          </a:p>
          <a:p>
            <a:pPr marL="342900" indent="-342900" defTabSz="457200">
              <a:buFontTx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</a:rPr>
              <a:t>A DIRT lesson will follow where percentage marks will be logged in their exercise </a:t>
            </a:r>
            <a:r>
              <a:rPr lang="en-GB" sz="1200" dirty="0" smtClean="0">
                <a:solidFill>
                  <a:prstClr val="black"/>
                </a:solidFill>
              </a:rPr>
              <a:t>books. Students </a:t>
            </a:r>
            <a:r>
              <a:rPr lang="en-GB" sz="1200" dirty="0">
                <a:solidFill>
                  <a:prstClr val="black"/>
                </a:solidFill>
              </a:rPr>
              <a:t>will be given an opportunity to consolidate or extend material depending on their level.</a:t>
            </a:r>
          </a:p>
          <a:p>
            <a:pPr marL="342900" indent="-342900" defTabSz="457200">
              <a:buFontTx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</a:rPr>
              <a:t>At required times throughout the year students will be expected to revise material for exams.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>
                <a:solidFill>
                  <a:prstClr val="black"/>
                </a:solidFill>
              </a:rPr>
              <a:t>Revision should be active and not passive with students making flash cards or completing questions. 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200" i="1" dirty="0">
                <a:solidFill>
                  <a:prstClr val="black"/>
                </a:solidFill>
              </a:rPr>
              <a:t>Material will be provided in the form of summary sheets, sample questions or internet references (including useful videos on YouTube). </a:t>
            </a:r>
          </a:p>
          <a:p>
            <a:pPr marL="342900" indent="-342900" defTabSz="457200">
              <a:buFont typeface="+mj-lt"/>
              <a:buAutoNum type="arabicPeriod"/>
              <a:defRPr/>
            </a:pPr>
            <a:r>
              <a:rPr lang="en-GB" sz="1200" dirty="0">
                <a:solidFill>
                  <a:prstClr val="black"/>
                </a:solidFill>
              </a:rPr>
              <a:t>Although the revision material will not be directly assessed, the exams themselves </a:t>
            </a:r>
            <a:r>
              <a:rPr lang="en-GB" sz="1200">
                <a:solidFill>
                  <a:prstClr val="black"/>
                </a:solidFill>
              </a:rPr>
              <a:t>will </a:t>
            </a:r>
            <a:r>
              <a:rPr lang="en-GB" sz="1200" smtClean="0">
                <a:solidFill>
                  <a:prstClr val="black"/>
                </a:solidFill>
              </a:rPr>
              <a:t>be </a:t>
            </a:r>
            <a:r>
              <a:rPr lang="en-GB" sz="1200" dirty="0">
                <a:solidFill>
                  <a:prstClr val="black"/>
                </a:solidFill>
              </a:rPr>
              <a:t>assessed by the teacher and assigned a grade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475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Reigate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Emerson (SLT-Reigate School)</dc:creator>
  <cp:lastModifiedBy>N. Walsh (SLT-Reigate School)</cp:lastModifiedBy>
  <cp:revision>11</cp:revision>
  <dcterms:created xsi:type="dcterms:W3CDTF">2019-01-04T13:18:19Z</dcterms:created>
  <dcterms:modified xsi:type="dcterms:W3CDTF">2019-07-16T10:21:01Z</dcterms:modified>
</cp:coreProperties>
</file>