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57405" y="174546"/>
            <a:ext cx="6456218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Creative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Arts (Art, Textiles, Dance, Drama, Music)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JWI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4852" y="2333685"/>
            <a:ext cx="11869580" cy="45243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KS3</a:t>
            </a:r>
          </a:p>
          <a:p>
            <a:pPr lvl="0" defTabSz="457200">
              <a:defRPr/>
            </a:pPr>
            <a:r>
              <a:rPr lang="en-GB" sz="1600" b="1" i="1" dirty="0">
                <a:solidFill>
                  <a:prstClr val="black"/>
                </a:solidFill>
              </a:rPr>
              <a:t>Children will </a:t>
            </a:r>
            <a:r>
              <a:rPr lang="en-GB" sz="1600" b="1" i="1" dirty="0" smtClean="0">
                <a:solidFill>
                  <a:prstClr val="black"/>
                </a:solidFill>
              </a:rPr>
              <a:t>complete homework to enhance their skills and knowledge every two weeks. </a:t>
            </a:r>
            <a:r>
              <a:rPr lang="en-GB" sz="1600" b="1" i="1" dirty="0">
                <a:solidFill>
                  <a:prstClr val="black"/>
                </a:solidFill>
              </a:rPr>
              <a:t>S</a:t>
            </a:r>
            <a:r>
              <a:rPr lang="en-GB" sz="1600" b="1" i="1" dirty="0" smtClean="0">
                <a:solidFill>
                  <a:prstClr val="black"/>
                </a:solidFill>
              </a:rPr>
              <a:t>tudents will be advised on the amount of time they should spend on the work through Show My Homework.</a:t>
            </a:r>
          </a:p>
          <a:p>
            <a:pPr lvl="0" defTabSz="457200">
              <a:defRPr/>
            </a:pPr>
            <a:r>
              <a:rPr lang="en-GB" sz="1600" b="1" i="1" dirty="0" smtClean="0"/>
              <a:t>Homework may be one of the following activities: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Pre-learning </a:t>
            </a:r>
            <a:r>
              <a:rPr lang="en-GB" sz="1600" b="1" dirty="0"/>
              <a:t>for new </a:t>
            </a:r>
            <a:r>
              <a:rPr lang="en-GB" sz="1600" b="1" dirty="0" smtClean="0"/>
              <a:t>topics</a:t>
            </a:r>
            <a:r>
              <a:rPr lang="en-GB" sz="1600" dirty="0"/>
              <a:t> </a:t>
            </a:r>
            <a:r>
              <a:rPr lang="en-GB" sz="1600" dirty="0" smtClean="0"/>
              <a:t>- </a:t>
            </a:r>
            <a:r>
              <a:rPr lang="en-GB" sz="1600" dirty="0" smtClean="0"/>
              <a:t> </a:t>
            </a:r>
            <a:r>
              <a:rPr lang="en-GB" sz="1600" dirty="0" smtClean="0"/>
              <a:t>this might </a:t>
            </a:r>
            <a:r>
              <a:rPr lang="en-GB" sz="1600" dirty="0" smtClean="0"/>
              <a:t>include: </a:t>
            </a:r>
            <a:r>
              <a:rPr lang="en-GB" sz="1600" dirty="0" smtClean="0"/>
              <a:t>watching clips, research, listening tasks, gathering information or </a:t>
            </a:r>
            <a:r>
              <a:rPr lang="en-GB" sz="1600" dirty="0" smtClean="0"/>
              <a:t>materials.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Applying </a:t>
            </a:r>
            <a:r>
              <a:rPr lang="en-GB" sz="1600" b="1" dirty="0"/>
              <a:t>skills/ knowledge </a:t>
            </a:r>
            <a:r>
              <a:rPr lang="en-GB" sz="1600" b="1" dirty="0" smtClean="0"/>
              <a:t>independently - </a:t>
            </a:r>
            <a:r>
              <a:rPr lang="en-GB" sz="1600" dirty="0" smtClean="0"/>
              <a:t>this </a:t>
            </a:r>
            <a:r>
              <a:rPr lang="en-GB" sz="1600" dirty="0" smtClean="0"/>
              <a:t>may be a practical or written task that recaps and/or extends on class </a:t>
            </a:r>
            <a:r>
              <a:rPr lang="en-GB" sz="1600" dirty="0" smtClean="0"/>
              <a:t>learning.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Revising or practising new skills and </a:t>
            </a:r>
            <a:r>
              <a:rPr lang="en-GB" sz="1600" b="1" dirty="0" smtClean="0"/>
              <a:t>techniques</a:t>
            </a:r>
            <a:r>
              <a:rPr lang="en-GB" sz="1600" dirty="0"/>
              <a:t> </a:t>
            </a:r>
            <a:r>
              <a:rPr lang="en-GB" sz="1600" dirty="0" smtClean="0"/>
              <a:t>- </a:t>
            </a:r>
            <a:r>
              <a:rPr lang="en-GB" sz="1600" dirty="0" smtClean="0"/>
              <a:t>this </a:t>
            </a:r>
            <a:r>
              <a:rPr lang="en-GB" sz="1600" dirty="0" smtClean="0"/>
              <a:t>will be a practical task that relates to current class </a:t>
            </a:r>
            <a:r>
              <a:rPr lang="en-GB" sz="1600" dirty="0" smtClean="0"/>
              <a:t>learning.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Subject specific </a:t>
            </a:r>
            <a:r>
              <a:rPr lang="en-GB" sz="1600" b="1" dirty="0" smtClean="0"/>
              <a:t>vocabulary</a:t>
            </a:r>
            <a:r>
              <a:rPr lang="en-GB" sz="1600" dirty="0"/>
              <a:t> </a:t>
            </a:r>
            <a:r>
              <a:rPr lang="en-GB" sz="1600" dirty="0" smtClean="0"/>
              <a:t>- t</a:t>
            </a:r>
            <a:r>
              <a:rPr lang="en-GB" sz="1600" dirty="0" smtClean="0"/>
              <a:t>his </a:t>
            </a:r>
            <a:r>
              <a:rPr lang="en-GB" sz="1600" dirty="0" smtClean="0"/>
              <a:t>might be spellings or checking for understanding of key </a:t>
            </a:r>
            <a:r>
              <a:rPr lang="en-GB" sz="1600" dirty="0" smtClean="0"/>
              <a:t>terms.</a:t>
            </a:r>
            <a:endParaRPr lang="en-GB" sz="1600" dirty="0"/>
          </a:p>
          <a:p>
            <a:endParaRPr lang="en-GB" sz="1600" b="1" i="1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600" b="1" i="1" dirty="0" smtClean="0">
                <a:solidFill>
                  <a:prstClr val="black"/>
                </a:solidFill>
              </a:rPr>
              <a:t> </a:t>
            </a: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KS4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Children will complete homework </a:t>
            </a:r>
            <a:r>
              <a:rPr kumimoji="0" lang="en-GB" sz="16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once per week. Students will be advised on the amount of time they should spend on the work through Show My </a:t>
            </a:r>
            <a:r>
              <a:rPr kumimoji="0" lang="en-GB" sz="16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Homework.</a:t>
            </a:r>
            <a:endParaRPr kumimoji="0" lang="en-GB" sz="1600" b="1" i="1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defTabSz="457200">
              <a:defRPr/>
            </a:pPr>
            <a:r>
              <a:rPr lang="en-GB" sz="1600" b="1" i="1" dirty="0" smtClean="0"/>
              <a:t>Homework </a:t>
            </a:r>
            <a:r>
              <a:rPr lang="en-GB" sz="1600" b="1" i="1" dirty="0"/>
              <a:t>may be one of the following activities</a:t>
            </a:r>
            <a:r>
              <a:rPr lang="en-GB" sz="16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Pre-learning for new </a:t>
            </a:r>
            <a:r>
              <a:rPr lang="en-GB" sz="1600" b="1" dirty="0" smtClean="0"/>
              <a:t>topics</a:t>
            </a:r>
            <a:r>
              <a:rPr lang="en-GB" sz="1600" dirty="0"/>
              <a:t> </a:t>
            </a:r>
            <a:r>
              <a:rPr lang="en-GB" sz="1600" dirty="0" smtClean="0"/>
              <a:t>- </a:t>
            </a:r>
            <a:r>
              <a:rPr lang="en-GB" sz="1600" dirty="0" smtClean="0"/>
              <a:t> </a:t>
            </a:r>
            <a:r>
              <a:rPr lang="en-GB" sz="1600" dirty="0"/>
              <a:t>this might </a:t>
            </a:r>
            <a:r>
              <a:rPr lang="en-GB" sz="1600" dirty="0" smtClean="0"/>
              <a:t>include: </a:t>
            </a:r>
            <a:r>
              <a:rPr lang="en-GB" sz="1600" dirty="0"/>
              <a:t>watching clips, </a:t>
            </a:r>
            <a:r>
              <a:rPr lang="en-GB" sz="1600" dirty="0" smtClean="0"/>
              <a:t>written research</a:t>
            </a:r>
            <a:r>
              <a:rPr lang="en-GB" sz="1600" dirty="0"/>
              <a:t>, listening tasks, gathering information or </a:t>
            </a:r>
            <a:r>
              <a:rPr lang="en-GB" sz="1600" dirty="0" smtClean="0"/>
              <a:t>materials.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Applying skills/ knowledge </a:t>
            </a:r>
            <a:r>
              <a:rPr lang="en-GB" sz="1600" b="1" dirty="0" smtClean="0"/>
              <a:t>independently</a:t>
            </a:r>
            <a:r>
              <a:rPr lang="en-GB" sz="1600" dirty="0"/>
              <a:t> </a:t>
            </a:r>
            <a:r>
              <a:rPr lang="en-GB" sz="1600" dirty="0" smtClean="0"/>
              <a:t>- </a:t>
            </a:r>
            <a:r>
              <a:rPr lang="en-GB" sz="1600" dirty="0" smtClean="0"/>
              <a:t> </a:t>
            </a:r>
            <a:r>
              <a:rPr lang="en-GB" sz="1600" dirty="0"/>
              <a:t>this may be a practical or written task that recaps and/or extends on class </a:t>
            </a:r>
            <a:r>
              <a:rPr lang="en-GB" sz="1600" dirty="0" smtClean="0"/>
              <a:t>learning.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Revising </a:t>
            </a:r>
            <a:r>
              <a:rPr lang="en-GB" sz="1600" b="1" dirty="0"/>
              <a:t>or practising new skills and </a:t>
            </a:r>
            <a:r>
              <a:rPr lang="en-GB" sz="1600" b="1" dirty="0" smtClean="0"/>
              <a:t>techniques -  </a:t>
            </a:r>
            <a:r>
              <a:rPr lang="en-GB" sz="1600" dirty="0"/>
              <a:t>this will </a:t>
            </a:r>
            <a:r>
              <a:rPr lang="en-GB" sz="1600" dirty="0" smtClean="0"/>
              <a:t>be </a:t>
            </a:r>
            <a:r>
              <a:rPr lang="en-GB" sz="1600" dirty="0"/>
              <a:t>practical </a:t>
            </a:r>
            <a:r>
              <a:rPr lang="en-GB" sz="1600" dirty="0" smtClean="0"/>
              <a:t>homework. The </a:t>
            </a:r>
            <a:r>
              <a:rPr lang="en-GB" sz="1600" dirty="0"/>
              <a:t>subject rooms are available for use by students for this purpose after school </a:t>
            </a:r>
            <a:r>
              <a:rPr lang="en-GB" sz="1600" dirty="0" smtClean="0"/>
              <a:t>on a regular basis if needed for these </a:t>
            </a:r>
            <a:r>
              <a:rPr lang="en-GB" sz="1600" dirty="0" smtClean="0"/>
              <a:t>tasks.</a:t>
            </a:r>
            <a:endParaRPr lang="en-GB" sz="1600" dirty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 smtClean="0">
                <a:solidFill>
                  <a:prstClr val="black"/>
                </a:solidFill>
                <a:latin typeface="Calibri" panose="020F0502020204030204"/>
              </a:rPr>
              <a:t>Revision </a:t>
            </a:r>
            <a:r>
              <a:rPr lang="en-GB" sz="1600" b="1" dirty="0" smtClean="0">
                <a:solidFill>
                  <a:prstClr val="black"/>
                </a:solidFill>
                <a:latin typeface="Calibri" panose="020F0502020204030204"/>
              </a:rPr>
              <a:t>tasks -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these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will be specific to each subject with timed tasks to practise exam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skills.</a:t>
            </a:r>
            <a:endParaRPr lang="en-GB" sz="1600" dirty="0" smtClea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5499" y="1165262"/>
            <a:ext cx="731520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is an integral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 of the children’s learning experiences. The purpose of homework is </a:t>
            </a:r>
            <a:r>
              <a:rPr lang="en-GB" sz="1600" b="1" dirty="0">
                <a:solidFill>
                  <a:prstClr val="black"/>
                </a:solidFill>
              </a:rPr>
              <a:t>to c</a:t>
            </a:r>
            <a:r>
              <a:rPr lang="en-GB" sz="1600" b="1" dirty="0" smtClean="0">
                <a:solidFill>
                  <a:prstClr val="black"/>
                </a:solidFill>
              </a:rPr>
              <a:t>onsolidate </a:t>
            </a:r>
            <a:r>
              <a:rPr lang="en-GB" sz="1600" b="1" dirty="0">
                <a:solidFill>
                  <a:prstClr val="black"/>
                </a:solidFill>
              </a:rPr>
              <a:t>and reinforce skills and </a:t>
            </a:r>
            <a:r>
              <a:rPr lang="en-GB" sz="1600" b="1" dirty="0" smtClean="0">
                <a:solidFill>
                  <a:prstClr val="black"/>
                </a:solidFill>
              </a:rPr>
              <a:t>content </a:t>
            </a:r>
            <a:r>
              <a:rPr lang="en-GB" sz="16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6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6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6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2" y="174546"/>
            <a:ext cx="4196080" cy="1737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2" y="1773609"/>
            <a:ext cx="2125758" cy="40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73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338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12</cp:revision>
  <dcterms:created xsi:type="dcterms:W3CDTF">2019-01-04T13:18:19Z</dcterms:created>
  <dcterms:modified xsi:type="dcterms:W3CDTF">2019-07-16T10:17:27Z</dcterms:modified>
</cp:coreProperties>
</file>