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4481" y="326946"/>
            <a:ext cx="55972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Enterprise and Marketing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NMO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666" y="2559971"/>
            <a:ext cx="11611033" cy="427809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KS3</a:t>
            </a:r>
          </a:p>
          <a:p>
            <a:pPr lvl="0" defTabSz="457200">
              <a:defRPr/>
            </a:pPr>
            <a:r>
              <a:rPr lang="en-GB" sz="1600" b="1" i="1" dirty="0">
                <a:solidFill>
                  <a:prstClr val="black"/>
                </a:solidFill>
              </a:rPr>
              <a:t>Children will complete a research projects on the topics of </a:t>
            </a:r>
            <a:r>
              <a:rPr lang="en-GB" sz="1600" b="1" i="1" dirty="0" smtClean="0">
                <a:solidFill>
                  <a:prstClr val="black"/>
                </a:solidFill>
              </a:rPr>
              <a:t>‘eSafety’ </a:t>
            </a:r>
            <a:r>
              <a:rPr lang="en-GB" sz="1600" b="1" i="1" dirty="0">
                <a:solidFill>
                  <a:prstClr val="black"/>
                </a:solidFill>
              </a:rPr>
              <a:t>and </a:t>
            </a:r>
            <a:r>
              <a:rPr lang="en-GB" sz="1600" b="1" i="1" dirty="0" smtClean="0">
                <a:solidFill>
                  <a:prstClr val="black"/>
                </a:solidFill>
              </a:rPr>
              <a:t>‘Technology </a:t>
            </a:r>
            <a:r>
              <a:rPr lang="en-GB" sz="1600" b="1" i="1" dirty="0">
                <a:solidFill>
                  <a:prstClr val="black"/>
                </a:solidFill>
              </a:rPr>
              <a:t>and the </a:t>
            </a:r>
            <a:r>
              <a:rPr lang="en-GB" sz="1600" b="1" i="1" dirty="0">
                <a:solidFill>
                  <a:prstClr val="black"/>
                </a:solidFill>
              </a:rPr>
              <a:t>E</a:t>
            </a:r>
            <a:r>
              <a:rPr lang="en-GB" sz="1600" b="1" i="1" dirty="0" smtClean="0">
                <a:solidFill>
                  <a:prstClr val="black"/>
                </a:solidFill>
              </a:rPr>
              <a:t>nvironment</a:t>
            </a:r>
            <a:r>
              <a:rPr lang="en-GB" sz="1600" b="1" i="1" dirty="0" smtClean="0">
                <a:solidFill>
                  <a:prstClr val="black"/>
                </a:solidFill>
              </a:rPr>
              <a:t>’</a:t>
            </a:r>
            <a:endParaRPr lang="en-GB" sz="1600" b="1" i="1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Research the topic through watching video clips and reading news </a:t>
            </a:r>
            <a:r>
              <a:rPr lang="en-GB" sz="1600" dirty="0" smtClean="0">
                <a:solidFill>
                  <a:prstClr val="black"/>
                </a:solidFill>
              </a:rPr>
              <a:t>articles.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Make </a:t>
            </a:r>
            <a:r>
              <a:rPr lang="en-GB" sz="1600" dirty="0">
                <a:solidFill>
                  <a:prstClr val="black"/>
                </a:solidFill>
              </a:rPr>
              <a:t>notes about </a:t>
            </a:r>
            <a:r>
              <a:rPr lang="en-GB" sz="1600" dirty="0" smtClean="0">
                <a:solidFill>
                  <a:prstClr val="black"/>
                </a:solidFill>
              </a:rPr>
              <a:t>their research.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Decide what information would be most suitable for other </a:t>
            </a:r>
            <a:r>
              <a:rPr lang="en-GB" sz="1600" b="1" dirty="0" smtClean="0">
                <a:solidFill>
                  <a:prstClr val="black"/>
                </a:solidFill>
              </a:rPr>
              <a:t>children.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Design a poster showing the most important </a:t>
            </a:r>
            <a:r>
              <a:rPr lang="en-GB" sz="1600" dirty="0" smtClean="0">
                <a:solidFill>
                  <a:prstClr val="black"/>
                </a:solidFill>
              </a:rPr>
              <a:t>information.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Decide what information would be most suitable for </a:t>
            </a:r>
            <a:r>
              <a:rPr lang="en-GB" sz="1600" b="1" dirty="0" smtClean="0">
                <a:solidFill>
                  <a:prstClr val="black"/>
                </a:solidFill>
              </a:rPr>
              <a:t>adults.</a:t>
            </a:r>
            <a:endParaRPr lang="en-GB" sz="1600" b="1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Design a leaflet containing the most important </a:t>
            </a:r>
            <a:r>
              <a:rPr lang="en-GB" sz="1600" dirty="0" smtClean="0">
                <a:solidFill>
                  <a:prstClr val="black"/>
                </a:solidFill>
              </a:rPr>
              <a:t>information.</a:t>
            </a:r>
            <a:endParaRPr lang="en-GB" sz="1600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KS4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Children will complete a chosen section of a key terms document </a:t>
            </a:r>
            <a:r>
              <a:rPr kumimoji="0" lang="en-GB" sz="16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once per timetable cycle.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Spend 10-15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minutes learning the Enterprise and Marketing key terms for homework.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Reading over it several times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600" b="0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Have someone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 test 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them 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on the information</a:t>
            </a:r>
            <a:endParaRPr kumimoji="0" lang="en-GB" sz="1600" b="0" i="1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2. Cover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the key terms and write out everything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they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remember in </a:t>
            </a:r>
            <a:r>
              <a:rPr kumimoji="0" lang="en-GB" sz="16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</a:rPr>
              <a:t>blue </a:t>
            </a:r>
            <a:r>
              <a:rPr lang="en-GB" sz="1600" u="sng" dirty="0">
                <a:solidFill>
                  <a:prstClr val="black"/>
                </a:solidFill>
                <a:latin typeface="Calibri" panose="020F0502020204030204"/>
              </a:rPr>
              <a:t>or </a:t>
            </a:r>
            <a:r>
              <a:rPr kumimoji="0" lang="en-GB" sz="16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black</a:t>
            </a:r>
            <a:r>
              <a:rPr lang="en-GB" sz="1600" u="sng" dirty="0">
                <a:solidFill>
                  <a:prstClr val="black"/>
                </a:solidFill>
                <a:latin typeface="Calibri" panose="020F0502020204030204"/>
              </a:rPr>
              <a:t> pen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baseline="0" dirty="0" smtClean="0">
                <a:solidFill>
                  <a:prstClr val="black"/>
                </a:solidFill>
                <a:latin typeface="Calibri" panose="020F0502020204030204"/>
              </a:rPr>
              <a:t>3. 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U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se the key terms to tick </a:t>
            </a:r>
            <a:r>
              <a:rPr lang="en-GB" sz="1600" b="1" u="sng" dirty="0" smtClean="0">
                <a:solidFill>
                  <a:srgbClr val="00B050"/>
                </a:solidFill>
                <a:latin typeface="Calibri" panose="020F0502020204030204"/>
              </a:rPr>
              <a:t>in green pen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everything that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they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got correct.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4. Add any information </a:t>
            </a:r>
            <a:r>
              <a:rPr lang="en-GB" sz="1600" smtClean="0">
                <a:solidFill>
                  <a:prstClr val="black"/>
                </a:solidFill>
                <a:latin typeface="Calibri" panose="020F0502020204030204"/>
              </a:rPr>
              <a:t>that </a:t>
            </a:r>
            <a:r>
              <a:rPr lang="en-GB" sz="1600" smtClean="0">
                <a:solidFill>
                  <a:prstClr val="black"/>
                </a:solidFill>
                <a:latin typeface="Calibri" panose="020F0502020204030204"/>
              </a:rPr>
              <a:t>they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did not know/remember </a:t>
            </a:r>
            <a:r>
              <a:rPr lang="en-GB" sz="1600" b="1" u="sng" dirty="0" smtClean="0">
                <a:solidFill>
                  <a:srgbClr val="00B050"/>
                </a:solidFill>
                <a:latin typeface="Calibri" panose="020F0502020204030204"/>
              </a:rPr>
              <a:t>in green pen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5499" y="1370758"/>
            <a:ext cx="731520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is an integral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 of the children’s learning experiences. The purpose of homework is </a:t>
            </a:r>
            <a:r>
              <a:rPr lang="en-GB" sz="1600" b="1" dirty="0">
                <a:solidFill>
                  <a:prstClr val="black"/>
                </a:solidFill>
              </a:rPr>
              <a:t>to c</a:t>
            </a:r>
            <a:r>
              <a:rPr lang="en-GB" sz="1600" b="1" dirty="0" smtClean="0">
                <a:solidFill>
                  <a:prstClr val="black"/>
                </a:solidFill>
              </a:rPr>
              <a:t>onsolidate </a:t>
            </a:r>
            <a:r>
              <a:rPr lang="en-GB" sz="1600" b="1" dirty="0">
                <a:solidFill>
                  <a:prstClr val="black"/>
                </a:solidFill>
              </a:rPr>
              <a:t>and reinforce skills and </a:t>
            </a:r>
            <a:r>
              <a:rPr lang="en-GB" sz="1600" b="1" dirty="0" smtClean="0">
                <a:solidFill>
                  <a:prstClr val="black"/>
                </a:solidFill>
              </a:rPr>
              <a:t>content </a:t>
            </a:r>
            <a:r>
              <a:rPr lang="en-GB" sz="16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6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6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6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1" y="390518"/>
            <a:ext cx="4196080" cy="1737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2" y="1950911"/>
            <a:ext cx="2125758" cy="40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73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234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15</cp:revision>
  <dcterms:created xsi:type="dcterms:W3CDTF">2019-01-04T13:18:19Z</dcterms:created>
  <dcterms:modified xsi:type="dcterms:W3CDTF">2019-07-16T10:25:17Z</dcterms:modified>
</cp:coreProperties>
</file>