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Food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Mrs F. Barker-Field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510095"/>
            <a:ext cx="11611033" cy="40318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 smtClean="0">
                <a:solidFill>
                  <a:prstClr val="black"/>
                </a:solidFill>
              </a:rPr>
              <a:t>Children within Years 7 and 8 will complete two </a:t>
            </a:r>
            <a:r>
              <a:rPr lang="en-GB" sz="1600" b="1" i="1" dirty="0" smtClean="0">
                <a:solidFill>
                  <a:prstClr val="black"/>
                </a:solidFill>
              </a:rPr>
              <a:t>pieces of homework </a:t>
            </a:r>
            <a:r>
              <a:rPr lang="en-GB" sz="1600" b="1" i="1" dirty="0" smtClean="0">
                <a:solidFill>
                  <a:prstClr val="black"/>
                </a:solidFill>
              </a:rPr>
              <a:t>during the academic year</a:t>
            </a:r>
            <a:r>
              <a:rPr lang="en-GB" sz="1600" b="1" i="1" dirty="0" smtClean="0">
                <a:solidFill>
                  <a:prstClr val="black"/>
                </a:solidFill>
              </a:rPr>
              <a:t>.</a:t>
            </a:r>
          </a:p>
          <a:p>
            <a:pPr lvl="0" defTabSz="457200">
              <a:defRPr/>
            </a:pPr>
            <a:endParaRPr lang="en-GB" sz="1600" b="1" i="1" dirty="0" smtClean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b="1" dirty="0" smtClean="0">
                <a:solidFill>
                  <a:prstClr val="black"/>
                </a:solidFill>
              </a:rPr>
              <a:t>Homework one: </a:t>
            </a:r>
          </a:p>
          <a:p>
            <a:pPr lvl="0" defTabSz="457200"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Year </a:t>
            </a:r>
            <a:r>
              <a:rPr lang="en-GB" sz="1600" dirty="0" smtClean="0">
                <a:solidFill>
                  <a:prstClr val="black"/>
                </a:solidFill>
              </a:rPr>
              <a:t>7: </a:t>
            </a:r>
            <a:r>
              <a:rPr lang="en-GB" sz="1600" dirty="0" smtClean="0">
                <a:solidFill>
                  <a:prstClr val="black"/>
                </a:solidFill>
              </a:rPr>
              <a:t>research into savoury muffins </a:t>
            </a:r>
          </a:p>
          <a:p>
            <a:pPr lvl="0" defTabSz="457200"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Year </a:t>
            </a:r>
            <a:r>
              <a:rPr lang="en-GB" sz="1600" dirty="0" smtClean="0">
                <a:solidFill>
                  <a:prstClr val="black"/>
                </a:solidFill>
              </a:rPr>
              <a:t>8:  </a:t>
            </a:r>
            <a:r>
              <a:rPr lang="en-GB" sz="1600" dirty="0" smtClean="0">
                <a:solidFill>
                  <a:prstClr val="black"/>
                </a:solidFill>
              </a:rPr>
              <a:t>research into </a:t>
            </a:r>
            <a:r>
              <a:rPr lang="en-GB" sz="1600" dirty="0" smtClean="0">
                <a:solidFill>
                  <a:prstClr val="black"/>
                </a:solidFill>
              </a:rPr>
              <a:t>pizzas</a:t>
            </a:r>
          </a:p>
          <a:p>
            <a:pPr lvl="0" defTabSz="457200">
              <a:defRPr/>
            </a:pPr>
            <a:endParaRPr lang="en-GB" sz="1600" dirty="0" smtClean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b="1" i="1" dirty="0" smtClean="0">
                <a:solidFill>
                  <a:prstClr val="black"/>
                </a:solidFill>
              </a:rPr>
              <a:t>Homework two</a:t>
            </a:r>
            <a:r>
              <a:rPr lang="en-GB" sz="1600" b="1" i="1" dirty="0" smtClean="0">
                <a:solidFill>
                  <a:prstClr val="black"/>
                </a:solidFill>
              </a:rPr>
              <a:t>:</a:t>
            </a:r>
            <a:endParaRPr lang="en-GB" sz="1600" b="1" i="1" dirty="0" smtClean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Years 7 and 8 will complete a tasting chart to show what their family and friends thought of their final design </a:t>
            </a:r>
            <a:r>
              <a:rPr lang="en-GB" sz="1600" dirty="0" smtClean="0">
                <a:solidFill>
                  <a:prstClr val="black"/>
                </a:solidFill>
              </a:rPr>
              <a:t>idea.</a:t>
            </a:r>
            <a:endParaRPr lang="en-GB" sz="1600" dirty="0">
              <a:solidFill>
                <a:prstClr val="black"/>
              </a:solidFill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b="1" i="1" dirty="0" smtClean="0">
                <a:solidFill>
                  <a:prstClr val="black"/>
                </a:solidFill>
                <a:latin typeface="Calibri" panose="020F0502020204030204"/>
              </a:rPr>
              <a:t>Children </a:t>
            </a:r>
            <a:r>
              <a:rPr lang="en-GB" sz="1600" b="1" i="1" dirty="0" smtClean="0">
                <a:solidFill>
                  <a:prstClr val="black"/>
                </a:solidFill>
                <a:latin typeface="Calibri" panose="020F0502020204030204"/>
              </a:rPr>
              <a:t>in Years </a:t>
            </a:r>
            <a:r>
              <a:rPr lang="en-GB" sz="1600" b="1" i="1" dirty="0" smtClean="0">
                <a:solidFill>
                  <a:prstClr val="black"/>
                </a:solidFill>
                <a:latin typeface="Calibri" panose="020F0502020204030204"/>
              </a:rPr>
              <a:t>9, 10 and 11 will </a:t>
            </a:r>
            <a:r>
              <a:rPr lang="en-GB" sz="1600" b="1" i="1" dirty="0" smtClean="0">
                <a:solidFill>
                  <a:prstClr val="black"/>
                </a:solidFill>
                <a:latin typeface="Calibri" panose="020F0502020204030204"/>
              </a:rPr>
              <a:t> complete homework every 2 weeks and could be one of the following: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b="1" i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Writing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evaluations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based on some of their practical lessons.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Completing research homework </a:t>
            </a:r>
            <a:r>
              <a:rPr kumimoji="0" lang="en-GB" sz="160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based on </a:t>
            </a:r>
            <a:r>
              <a:rPr kumimoji="0" lang="en-GB" sz="160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whichever </a:t>
            </a:r>
            <a:r>
              <a:rPr kumimoji="0" lang="en-GB" sz="160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commodity they are studying.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Completing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a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chosen section of a knowledge organiser in preparation for assessments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  <a:endParaRPr lang="en-GB" sz="160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5499" y="137075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7</cp:revision>
  <dcterms:created xsi:type="dcterms:W3CDTF">2019-01-04T13:18:19Z</dcterms:created>
  <dcterms:modified xsi:type="dcterms:W3CDTF">2019-07-16T10:27:36Z</dcterms:modified>
</cp:coreProperties>
</file>