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Modern Foreign Languages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Mrs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 Forrest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59971"/>
            <a:ext cx="11611033" cy="42780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Children will complete an activity every fortnight which will be one of the following:</a:t>
            </a:r>
          </a:p>
          <a:p>
            <a:pPr marL="342900" lvl="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Vocab learning. This could be done online (Quizlet) or in their books with a list of words. Pupils will be tested on this vocab the lesson the homework is due in.</a:t>
            </a:r>
          </a:p>
          <a:p>
            <a:pPr marL="342900" lvl="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A worksheet or similar activity which will be handed in to the class teacher on the day it is due.</a:t>
            </a:r>
            <a:endParaRPr lang="en-GB" sz="1600" dirty="0">
              <a:solidFill>
                <a:prstClr val="black"/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Children </a:t>
            </a:r>
            <a:r>
              <a:rPr lang="en-GB" sz="1600" b="1" i="1" dirty="0">
                <a:solidFill>
                  <a:prstClr val="black"/>
                </a:solidFill>
              </a:rPr>
              <a:t>will complete an activity every fortnight which will be one of the following</a:t>
            </a:r>
            <a:r>
              <a:rPr lang="en-GB" sz="1600" b="1" i="1" dirty="0" smtClean="0">
                <a:solidFill>
                  <a:prstClr val="black"/>
                </a:solidFill>
              </a:rPr>
              <a:t>: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Vocab learning (Quizlet or Vocab Express). This will be tested at word and sentence level on the day it is due in. It </a:t>
            </a:r>
            <a:r>
              <a:rPr lang="en-GB" sz="1600" dirty="0" smtClean="0">
                <a:solidFill>
                  <a:prstClr val="black"/>
                </a:solidFill>
              </a:rPr>
              <a:t>is necessary </a:t>
            </a:r>
            <a:r>
              <a:rPr lang="en-GB" sz="1600" dirty="0" smtClean="0">
                <a:solidFill>
                  <a:prstClr val="black"/>
                </a:solidFill>
              </a:rPr>
              <a:t>to learn this vocab as it will be relevant for the following lesson or a writing task.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A reading activity with questions to answer in English, French or Spanish.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A listening activity </a:t>
            </a:r>
            <a:r>
              <a:rPr lang="en-GB" sz="1600" dirty="0">
                <a:solidFill>
                  <a:prstClr val="black"/>
                </a:solidFill>
              </a:rPr>
              <a:t>with questions to answer in English, French or </a:t>
            </a:r>
            <a:r>
              <a:rPr lang="en-GB" sz="1600" dirty="0" smtClean="0">
                <a:solidFill>
                  <a:prstClr val="black"/>
                </a:solidFill>
              </a:rPr>
              <a:t>Spanish. The sound file will be uploaded to Show My Homework.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A translation activity. 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 defTabSz="457200"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N.B. We do not set writing tasks as homework. If we suspect Google Translate has been used to complete a homework we will ask the pupil to redo it and set detentions accordingly. </a:t>
            </a:r>
            <a:endParaRPr lang="en-GB" sz="1600" dirty="0">
              <a:solidFill>
                <a:prstClr val="black"/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6</cp:revision>
  <dcterms:created xsi:type="dcterms:W3CDTF">2019-01-04T13:18:19Z</dcterms:created>
  <dcterms:modified xsi:type="dcterms:W3CDTF">2019-07-16T10:40:33Z</dcterms:modified>
</cp:coreProperties>
</file>