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8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3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516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7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95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185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853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5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07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75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17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02AB5-B149-F84C-B618-002CA53714E4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43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64481" y="326946"/>
            <a:ext cx="5597236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Homework Guidance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Department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Maths</a:t>
            </a: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HOD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MWE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9666" y="2559971"/>
            <a:ext cx="11611033" cy="427809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KS3</a:t>
            </a:r>
          </a:p>
          <a:p>
            <a:pPr lvl="0" defTabSz="457200">
              <a:defRPr/>
            </a:pPr>
            <a:r>
              <a:rPr lang="en-GB" sz="1600" b="1" i="1" dirty="0">
                <a:solidFill>
                  <a:prstClr val="black"/>
                </a:solidFill>
              </a:rPr>
              <a:t>Children will complete </a:t>
            </a:r>
            <a:r>
              <a:rPr lang="en-GB" sz="1600" b="1" i="1" dirty="0" smtClean="0">
                <a:solidFill>
                  <a:prstClr val="black"/>
                </a:solidFill>
              </a:rPr>
              <a:t>a </a:t>
            </a:r>
            <a:r>
              <a:rPr lang="en-GB" sz="1600" b="1" i="1" dirty="0" err="1" smtClean="0">
                <a:solidFill>
                  <a:prstClr val="black"/>
                </a:solidFill>
              </a:rPr>
              <a:t>hegarty</a:t>
            </a:r>
            <a:r>
              <a:rPr lang="en-GB" sz="1600" b="1" i="1" dirty="0" smtClean="0">
                <a:solidFill>
                  <a:prstClr val="black"/>
                </a:solidFill>
              </a:rPr>
              <a:t> task each week.</a:t>
            </a:r>
            <a:endParaRPr lang="en-GB" sz="1600" b="1" i="1" dirty="0">
              <a:solidFill>
                <a:prstClr val="black"/>
              </a:solidFill>
            </a:endParaRPr>
          </a:p>
          <a:p>
            <a:pPr lvl="0" defTabSz="457200">
              <a:defRPr/>
            </a:pPr>
            <a:r>
              <a:rPr lang="en-GB" sz="1600" dirty="0">
                <a:solidFill>
                  <a:prstClr val="black"/>
                </a:solidFill>
              </a:rPr>
              <a:t>1. Spend </a:t>
            </a:r>
            <a:r>
              <a:rPr lang="en-GB" sz="1600" dirty="0" smtClean="0">
                <a:solidFill>
                  <a:prstClr val="black"/>
                </a:solidFill>
              </a:rPr>
              <a:t>time watching the video and making clear notes in their </a:t>
            </a:r>
            <a:r>
              <a:rPr lang="en-GB" sz="1600" dirty="0" err="1" smtClean="0">
                <a:solidFill>
                  <a:prstClr val="black"/>
                </a:solidFill>
              </a:rPr>
              <a:t>hegarty</a:t>
            </a:r>
            <a:r>
              <a:rPr lang="en-GB" sz="1600" dirty="0" smtClean="0">
                <a:solidFill>
                  <a:prstClr val="black"/>
                </a:solidFill>
              </a:rPr>
              <a:t> books. All examples should be copied and notes on how to complete the questions.</a:t>
            </a:r>
            <a:endParaRPr lang="en-GB" sz="1600" i="1" dirty="0">
              <a:solidFill>
                <a:prstClr val="black"/>
              </a:solidFill>
            </a:endParaRPr>
          </a:p>
          <a:p>
            <a:pPr lvl="0" defTabSz="457200">
              <a:defRPr/>
            </a:pPr>
            <a:r>
              <a:rPr lang="en-GB" sz="1600" dirty="0">
                <a:solidFill>
                  <a:prstClr val="black"/>
                </a:solidFill>
              </a:rPr>
              <a:t>2. </a:t>
            </a:r>
            <a:r>
              <a:rPr lang="en-GB" sz="1600" dirty="0" smtClean="0">
                <a:solidFill>
                  <a:prstClr val="black"/>
                </a:solidFill>
              </a:rPr>
              <a:t>Students are then expected to answer the quiz questions. They should write the questions, with working out and answers, in their books.</a:t>
            </a:r>
            <a:endParaRPr lang="en-GB" sz="1600" dirty="0">
              <a:solidFill>
                <a:prstClr val="black"/>
              </a:solidFill>
            </a:endParaRPr>
          </a:p>
          <a:p>
            <a:pPr lvl="0" defTabSz="457200">
              <a:defRPr/>
            </a:pPr>
            <a:r>
              <a:rPr lang="en-GB" sz="1600" dirty="0">
                <a:solidFill>
                  <a:prstClr val="black"/>
                </a:solidFill>
              </a:rPr>
              <a:t>3. </a:t>
            </a:r>
            <a:r>
              <a:rPr lang="en-GB" sz="1600" dirty="0" smtClean="0">
                <a:solidFill>
                  <a:prstClr val="black"/>
                </a:solidFill>
              </a:rPr>
              <a:t>Mark the questions or do corrections </a:t>
            </a:r>
            <a:r>
              <a:rPr lang="en-GB" sz="1600" b="1" u="sng" dirty="0" smtClean="0">
                <a:solidFill>
                  <a:srgbClr val="00B050"/>
                </a:solidFill>
              </a:rPr>
              <a:t>in </a:t>
            </a:r>
            <a:r>
              <a:rPr lang="en-GB" sz="1600" b="1" u="sng" dirty="0">
                <a:solidFill>
                  <a:srgbClr val="00B050"/>
                </a:solidFill>
              </a:rPr>
              <a:t>green pen </a:t>
            </a:r>
            <a:r>
              <a:rPr lang="en-GB" sz="1600" dirty="0" smtClean="0">
                <a:solidFill>
                  <a:prstClr val="black"/>
                </a:solidFill>
              </a:rPr>
              <a:t>.</a:t>
            </a:r>
            <a:endParaRPr lang="en-GB" sz="1600" dirty="0">
              <a:solidFill>
                <a:prstClr val="black"/>
              </a:solidFill>
            </a:endParaRPr>
          </a:p>
          <a:p>
            <a:pPr lvl="0" defTabSz="457200">
              <a:defRPr/>
            </a:pPr>
            <a:r>
              <a:rPr lang="en-GB" sz="1600" dirty="0">
                <a:solidFill>
                  <a:prstClr val="black"/>
                </a:solidFill>
              </a:rPr>
              <a:t>4. </a:t>
            </a:r>
            <a:r>
              <a:rPr lang="en-GB" sz="1600" dirty="0" smtClean="0">
                <a:solidFill>
                  <a:prstClr val="black"/>
                </a:solidFill>
              </a:rPr>
              <a:t>Write the score.</a:t>
            </a:r>
            <a:endParaRPr lang="en-GB" sz="1600" dirty="0">
              <a:solidFill>
                <a:prstClr val="black"/>
              </a:solidFill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KS4</a:t>
            </a:r>
          </a:p>
          <a:p>
            <a:pPr lvl="0" defTabSz="457200">
              <a:defRPr/>
            </a:pPr>
            <a:r>
              <a:rPr lang="en-GB" sz="1600" b="1" i="1" dirty="0">
                <a:solidFill>
                  <a:prstClr val="black"/>
                </a:solidFill>
              </a:rPr>
              <a:t>Children will complete a </a:t>
            </a:r>
            <a:r>
              <a:rPr lang="en-GB" sz="1600" b="1" i="1" dirty="0" err="1">
                <a:solidFill>
                  <a:prstClr val="black"/>
                </a:solidFill>
              </a:rPr>
              <a:t>hegarty</a:t>
            </a:r>
            <a:r>
              <a:rPr lang="en-GB" sz="1600" b="1" i="1" dirty="0">
                <a:solidFill>
                  <a:prstClr val="black"/>
                </a:solidFill>
              </a:rPr>
              <a:t> task each </a:t>
            </a:r>
            <a:r>
              <a:rPr lang="en-GB" sz="1600" b="1" i="1" dirty="0" smtClean="0">
                <a:solidFill>
                  <a:prstClr val="black"/>
                </a:solidFill>
              </a:rPr>
              <a:t>week (occasional sheets or exam papers will </a:t>
            </a:r>
            <a:r>
              <a:rPr lang="en-GB" sz="1600" b="1" i="1" smtClean="0">
                <a:solidFill>
                  <a:prstClr val="black"/>
                </a:solidFill>
              </a:rPr>
              <a:t>be given).</a:t>
            </a:r>
            <a:endParaRPr lang="en-GB" sz="1600" b="1" i="1" dirty="0">
              <a:solidFill>
                <a:prstClr val="black"/>
              </a:solidFill>
            </a:endParaRPr>
          </a:p>
          <a:p>
            <a:pPr lvl="0" defTabSz="457200">
              <a:defRPr/>
            </a:pPr>
            <a:r>
              <a:rPr lang="en-GB" sz="1600" dirty="0">
                <a:solidFill>
                  <a:prstClr val="black"/>
                </a:solidFill>
              </a:rPr>
              <a:t>1. Spend time watching the video and making clear notes in their </a:t>
            </a:r>
            <a:r>
              <a:rPr lang="en-GB" sz="1600" dirty="0" err="1">
                <a:solidFill>
                  <a:prstClr val="black"/>
                </a:solidFill>
              </a:rPr>
              <a:t>hegarty</a:t>
            </a:r>
            <a:r>
              <a:rPr lang="en-GB" sz="1600" dirty="0">
                <a:solidFill>
                  <a:prstClr val="black"/>
                </a:solidFill>
              </a:rPr>
              <a:t> books. All examples should be copied and notes on how to complete the questions.</a:t>
            </a:r>
            <a:endParaRPr lang="en-GB" sz="1600" i="1" dirty="0">
              <a:solidFill>
                <a:prstClr val="black"/>
              </a:solidFill>
            </a:endParaRPr>
          </a:p>
          <a:p>
            <a:pPr lvl="0" defTabSz="457200">
              <a:defRPr/>
            </a:pPr>
            <a:r>
              <a:rPr lang="en-GB" sz="1600" dirty="0">
                <a:solidFill>
                  <a:prstClr val="black"/>
                </a:solidFill>
              </a:rPr>
              <a:t>2. Students are then expected to answer the quiz questions. They should write the questions, with working out and answers, in their books.</a:t>
            </a:r>
          </a:p>
          <a:p>
            <a:pPr lvl="0" defTabSz="457200">
              <a:defRPr/>
            </a:pPr>
            <a:r>
              <a:rPr lang="en-GB" sz="1600" dirty="0">
                <a:solidFill>
                  <a:prstClr val="black"/>
                </a:solidFill>
              </a:rPr>
              <a:t>3. Mark the questions or do corrections </a:t>
            </a:r>
            <a:r>
              <a:rPr lang="en-GB" sz="1600" b="1" u="sng" dirty="0">
                <a:solidFill>
                  <a:srgbClr val="00B050"/>
                </a:solidFill>
              </a:rPr>
              <a:t>in green pen </a:t>
            </a:r>
            <a:r>
              <a:rPr lang="en-GB" sz="1600" dirty="0">
                <a:solidFill>
                  <a:prstClr val="black"/>
                </a:solidFill>
              </a:rPr>
              <a:t>.</a:t>
            </a:r>
          </a:p>
          <a:p>
            <a:pPr lvl="0" defTabSz="457200">
              <a:defRPr/>
            </a:pPr>
            <a:r>
              <a:rPr lang="en-GB" sz="1600" dirty="0">
                <a:solidFill>
                  <a:prstClr val="black"/>
                </a:solidFill>
              </a:rPr>
              <a:t>4. Write the score.</a:t>
            </a:r>
            <a:endParaRPr lang="en-GB" sz="1600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05499" y="1370758"/>
            <a:ext cx="7315200" cy="10772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Homework is an integral</a:t>
            </a:r>
            <a:r>
              <a:rPr kumimoji="0" lang="en-GB" sz="16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part of the children’s learning experiences. The purpose of homework is </a:t>
            </a:r>
            <a:r>
              <a:rPr lang="en-GB" sz="1600" b="1" dirty="0">
                <a:solidFill>
                  <a:prstClr val="black"/>
                </a:solidFill>
              </a:rPr>
              <a:t>to c</a:t>
            </a:r>
            <a:r>
              <a:rPr lang="en-GB" sz="1600" b="1" dirty="0" smtClean="0">
                <a:solidFill>
                  <a:prstClr val="black"/>
                </a:solidFill>
              </a:rPr>
              <a:t>onsolidate </a:t>
            </a:r>
            <a:r>
              <a:rPr lang="en-GB" sz="1600" b="1" dirty="0">
                <a:solidFill>
                  <a:prstClr val="black"/>
                </a:solidFill>
              </a:rPr>
              <a:t>and reinforce skills and </a:t>
            </a:r>
            <a:r>
              <a:rPr lang="en-GB" sz="1600" b="1" dirty="0" smtClean="0">
                <a:solidFill>
                  <a:prstClr val="black"/>
                </a:solidFill>
              </a:rPr>
              <a:t>content </a:t>
            </a:r>
            <a:r>
              <a:rPr lang="en-GB" sz="1600" b="1" dirty="0">
                <a:solidFill>
                  <a:prstClr val="black"/>
                </a:solidFill>
              </a:rPr>
              <a:t>prior to the following lesson. </a:t>
            </a:r>
            <a:r>
              <a:rPr lang="en-GB" sz="1600" b="1" dirty="0" smtClean="0">
                <a:solidFill>
                  <a:prstClr val="black"/>
                </a:solidFill>
              </a:rPr>
              <a:t>It also aims to encourage pupils to </a:t>
            </a:r>
            <a:r>
              <a:rPr lang="en-GB" sz="1600" b="1" dirty="0">
                <a:solidFill>
                  <a:prstClr val="black"/>
                </a:solidFill>
              </a:rPr>
              <a:t>develop the confidence, self-discipline and independence needed to develop organisational </a:t>
            </a:r>
            <a:r>
              <a:rPr lang="en-GB" sz="1600" b="1" dirty="0" smtClean="0">
                <a:solidFill>
                  <a:prstClr val="black"/>
                </a:solidFill>
              </a:rPr>
              <a:t>skills &amp; foster revision habits.</a:t>
            </a:r>
            <a:endParaRPr lang="en-GB" sz="1600" b="1" dirty="0">
              <a:solidFill>
                <a:prstClr val="black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851" y="390518"/>
            <a:ext cx="4196080" cy="17375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012" y="1950911"/>
            <a:ext cx="2125758" cy="402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17392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242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>Reigate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 Emerson (SLT-Reigate School)</dc:creator>
  <cp:lastModifiedBy>M. Wells (Maths-Reigate School)</cp:lastModifiedBy>
  <cp:revision>4</cp:revision>
  <dcterms:created xsi:type="dcterms:W3CDTF">2019-01-04T13:18:19Z</dcterms:created>
  <dcterms:modified xsi:type="dcterms:W3CDTF">2019-05-23T12:08:44Z</dcterms:modified>
</cp:coreProperties>
</file>