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3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516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7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95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185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853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2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5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074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75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17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02AB5-B149-F84C-B618-002CA53714E4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43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64481" y="231472"/>
            <a:ext cx="5597236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Homework Guidance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Department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RE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HOD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Mrs Wright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7732" y="2548714"/>
            <a:ext cx="5559367" cy="375487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KS3</a:t>
            </a:r>
          </a:p>
          <a:p>
            <a:pPr defTabSz="457200">
              <a:defRPr/>
            </a:pPr>
            <a:r>
              <a:rPr lang="en-GB" sz="1400" b="1" i="1" dirty="0">
                <a:solidFill>
                  <a:prstClr val="black"/>
                </a:solidFill>
              </a:rPr>
              <a:t>Homework will be set from Autumn term 2.</a:t>
            </a:r>
          </a:p>
          <a:p>
            <a:pPr lvl="0" defTabSz="457200">
              <a:defRPr/>
            </a:pPr>
            <a:r>
              <a:rPr lang="en-GB" sz="1400" b="1" i="1" dirty="0" smtClean="0">
                <a:solidFill>
                  <a:prstClr val="black"/>
                </a:solidFill>
              </a:rPr>
              <a:t>Children </a:t>
            </a:r>
            <a:r>
              <a:rPr lang="en-GB" sz="1400" b="1" i="1" dirty="0">
                <a:solidFill>
                  <a:prstClr val="black"/>
                </a:solidFill>
              </a:rPr>
              <a:t>will complete a </a:t>
            </a:r>
            <a:r>
              <a:rPr lang="en-GB" sz="1400" b="1" i="1" dirty="0" smtClean="0">
                <a:solidFill>
                  <a:prstClr val="black"/>
                </a:solidFill>
              </a:rPr>
              <a:t>specified </a:t>
            </a:r>
            <a:r>
              <a:rPr lang="en-GB" sz="1400" b="1" i="1" dirty="0">
                <a:solidFill>
                  <a:prstClr val="black"/>
                </a:solidFill>
              </a:rPr>
              <a:t>section of a knowledge </a:t>
            </a:r>
            <a:r>
              <a:rPr lang="en-GB" sz="1400" b="1" i="1" dirty="0" smtClean="0">
                <a:solidFill>
                  <a:prstClr val="black"/>
                </a:solidFill>
              </a:rPr>
              <a:t>organiser twice per half term.</a:t>
            </a:r>
            <a:endParaRPr lang="en-GB" sz="1400" b="1" i="1" dirty="0">
              <a:solidFill>
                <a:prstClr val="black"/>
              </a:solidFill>
            </a:endParaRPr>
          </a:p>
          <a:p>
            <a:pPr marL="342900" indent="-342900" defTabSz="457200">
              <a:buAutoNum type="arabicPeriod"/>
              <a:defRPr/>
            </a:pPr>
            <a:r>
              <a:rPr lang="en-GB" sz="1400" dirty="0">
                <a:solidFill>
                  <a:prstClr val="black"/>
                </a:solidFill>
              </a:rPr>
              <a:t>Spend 10-15 minutes per session, learning the information in the knowledge organiser for homework in one or more of the following ways: </a:t>
            </a: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lang="en-GB" sz="1400" i="1" dirty="0">
                <a:solidFill>
                  <a:prstClr val="black"/>
                </a:solidFill>
              </a:rPr>
              <a:t>Reading over it several times</a:t>
            </a: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lang="en-GB" sz="1400" i="1" dirty="0">
                <a:solidFill>
                  <a:prstClr val="black"/>
                </a:solidFill>
              </a:rPr>
              <a:t>Making revision cards</a:t>
            </a: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lang="en-GB" sz="1400" i="1" dirty="0">
                <a:solidFill>
                  <a:prstClr val="black"/>
                </a:solidFill>
              </a:rPr>
              <a:t>Using Quizlet</a:t>
            </a: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lang="en-GB" sz="1400" i="1" dirty="0">
                <a:solidFill>
                  <a:prstClr val="black"/>
                </a:solidFill>
              </a:rPr>
              <a:t>Making mind maps</a:t>
            </a: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lang="en-GB" sz="1400" i="1" dirty="0">
                <a:solidFill>
                  <a:prstClr val="black"/>
                </a:solidFill>
              </a:rPr>
              <a:t>Having someone test them on the information</a:t>
            </a:r>
          </a:p>
          <a:p>
            <a:pPr lvl="0" defTabSz="457200">
              <a:defRPr/>
            </a:pPr>
            <a:r>
              <a:rPr lang="en-GB" sz="1400" dirty="0">
                <a:solidFill>
                  <a:prstClr val="black"/>
                </a:solidFill>
              </a:rPr>
              <a:t>2. Cover the knowledge organiser and write out everything they remember in </a:t>
            </a:r>
            <a:r>
              <a:rPr lang="en-GB" sz="1400" b="1" u="sng" dirty="0">
                <a:solidFill>
                  <a:srgbClr val="0070C0"/>
                </a:solidFill>
              </a:rPr>
              <a:t>blue or </a:t>
            </a:r>
            <a:r>
              <a:rPr lang="en-GB" sz="1400" b="1" u="sng" dirty="0">
                <a:solidFill>
                  <a:schemeClr val="tx1"/>
                </a:solidFill>
              </a:rPr>
              <a:t>black</a:t>
            </a:r>
            <a:r>
              <a:rPr lang="en-GB" sz="1400" b="1" u="sng" dirty="0">
                <a:solidFill>
                  <a:srgbClr val="0070C0"/>
                </a:solidFill>
              </a:rPr>
              <a:t> pen</a:t>
            </a:r>
            <a:r>
              <a:rPr lang="en-GB" sz="1400" dirty="0">
                <a:solidFill>
                  <a:prstClr val="black"/>
                </a:solidFill>
              </a:rPr>
              <a:t>.</a:t>
            </a:r>
          </a:p>
          <a:p>
            <a:pPr lvl="0" defTabSz="457200">
              <a:defRPr/>
            </a:pPr>
            <a:r>
              <a:rPr lang="en-GB" sz="1400" dirty="0">
                <a:solidFill>
                  <a:prstClr val="black"/>
                </a:solidFill>
              </a:rPr>
              <a:t>3. Use the knowledge organiser to tick </a:t>
            </a:r>
            <a:r>
              <a:rPr lang="en-GB" sz="1400" b="1" u="sng" dirty="0">
                <a:solidFill>
                  <a:srgbClr val="00B050"/>
                </a:solidFill>
              </a:rPr>
              <a:t>in green pen </a:t>
            </a:r>
            <a:r>
              <a:rPr lang="en-GB" sz="1400" dirty="0">
                <a:solidFill>
                  <a:prstClr val="black"/>
                </a:solidFill>
              </a:rPr>
              <a:t>everything that they got correct.</a:t>
            </a:r>
          </a:p>
          <a:p>
            <a:pPr lvl="0" defTabSz="457200">
              <a:defRPr/>
            </a:pPr>
            <a:r>
              <a:rPr lang="en-GB" sz="1400" dirty="0">
                <a:solidFill>
                  <a:prstClr val="black"/>
                </a:solidFill>
              </a:rPr>
              <a:t>4. Add any information that they did not know/remember </a:t>
            </a:r>
            <a:r>
              <a:rPr lang="en-GB" sz="1400" b="1" u="sng" dirty="0">
                <a:solidFill>
                  <a:srgbClr val="00B050"/>
                </a:solidFill>
              </a:rPr>
              <a:t>in green </a:t>
            </a:r>
            <a:r>
              <a:rPr lang="en-GB" sz="1400" b="1" u="sng">
                <a:solidFill>
                  <a:srgbClr val="00B050"/>
                </a:solidFill>
              </a:rPr>
              <a:t>pen</a:t>
            </a:r>
            <a:r>
              <a:rPr lang="en-GB" sz="1400" smtClean="0">
                <a:solidFill>
                  <a:prstClr val="black"/>
                </a:solidFill>
              </a:rPr>
              <a:t>.</a:t>
            </a:r>
            <a:endParaRPr lang="en-GB" sz="1400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05499" y="1259288"/>
            <a:ext cx="7315200" cy="107721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kumimoji="0" lang="en-GB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Homework is an integral</a:t>
            </a:r>
            <a:r>
              <a:rPr kumimoji="0" lang="en-GB" sz="16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part of the children’s learning experiences. The purpose of homework is </a:t>
            </a:r>
            <a:r>
              <a:rPr lang="en-GB" sz="1600" b="1" dirty="0">
                <a:solidFill>
                  <a:prstClr val="black"/>
                </a:solidFill>
              </a:rPr>
              <a:t>to c</a:t>
            </a:r>
            <a:r>
              <a:rPr lang="en-GB" sz="1600" b="1" dirty="0" smtClean="0">
                <a:solidFill>
                  <a:prstClr val="black"/>
                </a:solidFill>
              </a:rPr>
              <a:t>onsolidate </a:t>
            </a:r>
            <a:r>
              <a:rPr lang="en-GB" sz="1600" b="1" dirty="0">
                <a:solidFill>
                  <a:prstClr val="black"/>
                </a:solidFill>
              </a:rPr>
              <a:t>and reinforce skills and </a:t>
            </a:r>
            <a:r>
              <a:rPr lang="en-GB" sz="1600" b="1" dirty="0" smtClean="0">
                <a:solidFill>
                  <a:prstClr val="black"/>
                </a:solidFill>
              </a:rPr>
              <a:t>content </a:t>
            </a:r>
            <a:r>
              <a:rPr lang="en-GB" sz="1600" b="1" dirty="0">
                <a:solidFill>
                  <a:prstClr val="black"/>
                </a:solidFill>
              </a:rPr>
              <a:t>prior to the following lesson. </a:t>
            </a:r>
            <a:r>
              <a:rPr lang="en-GB" sz="1600" b="1" dirty="0" smtClean="0">
                <a:solidFill>
                  <a:prstClr val="black"/>
                </a:solidFill>
              </a:rPr>
              <a:t>It also aims to encourage pupils to </a:t>
            </a:r>
            <a:r>
              <a:rPr lang="en-GB" sz="1600" b="1" dirty="0">
                <a:solidFill>
                  <a:prstClr val="black"/>
                </a:solidFill>
              </a:rPr>
              <a:t>develop the confidence, self-discipline and independence needed to develop organisational </a:t>
            </a:r>
            <a:r>
              <a:rPr lang="en-GB" sz="1600" b="1" dirty="0" smtClean="0">
                <a:solidFill>
                  <a:prstClr val="black"/>
                </a:solidFill>
              </a:rPr>
              <a:t>skills &amp; foster revision habits.</a:t>
            </a:r>
            <a:endParaRPr lang="en-GB" sz="1600" b="1" dirty="0">
              <a:solidFill>
                <a:prstClr val="black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666" y="200571"/>
            <a:ext cx="4196080" cy="17375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827" y="1639619"/>
            <a:ext cx="2125758" cy="40297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6144717" y="2548714"/>
            <a:ext cx="5675982" cy="375487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defTabSz="457200">
              <a:defRPr/>
            </a:pPr>
            <a:r>
              <a:rPr lang="en-GB" sz="1400" b="1" u="sng" dirty="0">
                <a:solidFill>
                  <a:prstClr val="black"/>
                </a:solidFill>
              </a:rPr>
              <a:t>KS4</a:t>
            </a:r>
          </a:p>
          <a:p>
            <a:pPr defTabSz="457200">
              <a:defRPr/>
            </a:pPr>
            <a:r>
              <a:rPr lang="en-GB" sz="1400" b="1" i="1" dirty="0">
                <a:solidFill>
                  <a:prstClr val="black"/>
                </a:solidFill>
              </a:rPr>
              <a:t>Homework will be set from Autumn term 1.</a:t>
            </a:r>
          </a:p>
          <a:p>
            <a:pPr lvl="0" defTabSz="457200">
              <a:defRPr/>
            </a:pPr>
            <a:r>
              <a:rPr lang="en-GB" sz="1400" b="1" i="1" dirty="0">
                <a:solidFill>
                  <a:prstClr val="black"/>
                </a:solidFill>
              </a:rPr>
              <a:t>Children will complete a specified section of a knowledge organiser twice per half term.</a:t>
            </a:r>
          </a:p>
          <a:p>
            <a:pPr marL="342900" indent="-342900" defTabSz="457200">
              <a:buAutoNum type="arabicPeriod"/>
              <a:defRPr/>
            </a:pPr>
            <a:r>
              <a:rPr lang="en-GB" sz="1400" dirty="0">
                <a:solidFill>
                  <a:prstClr val="black"/>
                </a:solidFill>
              </a:rPr>
              <a:t>Spend 10-15 minutes per session, learning the information in the knowledge organiser for homework in one or more of the following ways: </a:t>
            </a: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lang="en-GB" sz="1400" i="1" dirty="0">
                <a:solidFill>
                  <a:prstClr val="black"/>
                </a:solidFill>
              </a:rPr>
              <a:t>Reading over it several times</a:t>
            </a: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lang="en-GB" sz="1400" i="1" dirty="0">
                <a:solidFill>
                  <a:prstClr val="black"/>
                </a:solidFill>
              </a:rPr>
              <a:t>Making revision cards</a:t>
            </a: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lang="en-GB" sz="1400" i="1" dirty="0">
                <a:solidFill>
                  <a:prstClr val="black"/>
                </a:solidFill>
              </a:rPr>
              <a:t>Using Quizlet</a:t>
            </a: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lang="en-GB" sz="1400" i="1" dirty="0">
                <a:solidFill>
                  <a:prstClr val="black"/>
                </a:solidFill>
              </a:rPr>
              <a:t>Making mind maps</a:t>
            </a: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lang="en-GB" sz="1400" i="1" dirty="0">
                <a:solidFill>
                  <a:prstClr val="black"/>
                </a:solidFill>
              </a:rPr>
              <a:t>Having someone test them on the information</a:t>
            </a:r>
          </a:p>
          <a:p>
            <a:pPr lvl="0" defTabSz="457200">
              <a:defRPr/>
            </a:pPr>
            <a:r>
              <a:rPr lang="en-GB" sz="1400" dirty="0">
                <a:solidFill>
                  <a:prstClr val="black"/>
                </a:solidFill>
              </a:rPr>
              <a:t>2. Cover the knowledge organiser and write out everything they remember in </a:t>
            </a:r>
            <a:r>
              <a:rPr lang="en-GB" sz="1400" b="1" u="sng" dirty="0">
                <a:solidFill>
                  <a:srgbClr val="0070C0"/>
                </a:solidFill>
              </a:rPr>
              <a:t>blue or </a:t>
            </a:r>
            <a:r>
              <a:rPr lang="en-GB" sz="1400" b="1" u="sng" dirty="0"/>
              <a:t>black</a:t>
            </a:r>
            <a:r>
              <a:rPr lang="en-GB" sz="1400" b="1" u="sng" dirty="0">
                <a:solidFill>
                  <a:srgbClr val="0070C0"/>
                </a:solidFill>
              </a:rPr>
              <a:t> pen</a:t>
            </a:r>
            <a:r>
              <a:rPr lang="en-GB" sz="1400" dirty="0">
                <a:solidFill>
                  <a:prstClr val="black"/>
                </a:solidFill>
              </a:rPr>
              <a:t>.</a:t>
            </a:r>
          </a:p>
          <a:p>
            <a:pPr lvl="0" defTabSz="457200">
              <a:defRPr/>
            </a:pPr>
            <a:r>
              <a:rPr lang="en-GB" sz="1400" dirty="0">
                <a:solidFill>
                  <a:prstClr val="black"/>
                </a:solidFill>
              </a:rPr>
              <a:t>3. Use the knowledge organiser to tick </a:t>
            </a:r>
            <a:r>
              <a:rPr lang="en-GB" sz="1400" b="1" u="sng" dirty="0">
                <a:solidFill>
                  <a:srgbClr val="00B050"/>
                </a:solidFill>
              </a:rPr>
              <a:t>in green pen </a:t>
            </a:r>
            <a:r>
              <a:rPr lang="en-GB" sz="1400" dirty="0">
                <a:solidFill>
                  <a:prstClr val="black"/>
                </a:solidFill>
              </a:rPr>
              <a:t>everything that they got correct.</a:t>
            </a:r>
          </a:p>
          <a:p>
            <a:pPr lvl="0" defTabSz="457200">
              <a:defRPr/>
            </a:pPr>
            <a:r>
              <a:rPr lang="en-GB" sz="1400" dirty="0">
                <a:solidFill>
                  <a:prstClr val="black"/>
                </a:solidFill>
              </a:rPr>
              <a:t>4. Add any information that they did not know/remember </a:t>
            </a:r>
            <a:r>
              <a:rPr lang="en-GB" sz="1400" b="1" u="sng" dirty="0">
                <a:solidFill>
                  <a:srgbClr val="00B050"/>
                </a:solidFill>
              </a:rPr>
              <a:t>in green pen</a:t>
            </a:r>
            <a:r>
              <a:rPr lang="en-GB" sz="1400" dirty="0">
                <a:solidFill>
                  <a:prstClr val="black"/>
                </a:solidFill>
              </a:rPr>
              <a:t>.</a:t>
            </a:r>
            <a:endParaRPr lang="en-GB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17392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298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>Reigate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 Emerson (SLT-Reigate School)</dc:creator>
  <cp:lastModifiedBy>N. Walsh (SLT-Reigate School)</cp:lastModifiedBy>
  <cp:revision>7</cp:revision>
  <dcterms:created xsi:type="dcterms:W3CDTF">2019-01-04T13:18:19Z</dcterms:created>
  <dcterms:modified xsi:type="dcterms:W3CDTF">2019-07-17T06:47:59Z</dcterms:modified>
</cp:coreProperties>
</file>