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16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85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8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07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02AB5-B149-F84C-B618-002CA53714E4}" type="datetimeFigureOut">
              <a:rPr lang="en-US" smtClean="0"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B4775-30C8-134E-8B9B-568F9F6ED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3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64481" y="231472"/>
            <a:ext cx="559723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Guidance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Department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en-GB" dirty="0" smtClean="0">
                <a:solidFill>
                  <a:prstClr val="black"/>
                </a:solidFill>
                <a:latin typeface="Calibri" panose="020F0502020204030204"/>
              </a:rPr>
              <a:t>Sociology</a:t>
            </a: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HOD</a:t>
            </a: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Mrs Wright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9666" y="2440992"/>
            <a:ext cx="11611033" cy="329320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kumimoji="0" lang="en-GB" sz="16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KS4</a:t>
            </a:r>
            <a:endParaRPr kumimoji="0" lang="en-GB" sz="1600" b="1" i="0" u="sng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defTabSz="457200">
              <a:defRPr/>
            </a:pPr>
            <a:r>
              <a:rPr lang="en-GB" sz="1600" b="1" i="1" dirty="0" smtClean="0">
                <a:solidFill>
                  <a:prstClr val="black"/>
                </a:solidFill>
              </a:rPr>
              <a:t>Homework </a:t>
            </a:r>
            <a:r>
              <a:rPr lang="en-GB" sz="1600" b="1" i="1" dirty="0">
                <a:solidFill>
                  <a:prstClr val="black"/>
                </a:solidFill>
              </a:rPr>
              <a:t>will be set from Autumn term 1.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Children will complete a specified section of a knowledge organiser</a:t>
            </a:r>
            <a:r>
              <a:rPr kumimoji="0" lang="en-GB" sz="16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once per fortnight.</a:t>
            </a:r>
          </a:p>
          <a:p>
            <a:pPr marL="342900" indent="-342900" defTabSz="457200">
              <a:buAutoNum type="arabicPeriod"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Spend 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10-15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minutes per session, learning the information in the knowledge organiser for homework in one or more of the following ways: </a:t>
            </a:r>
            <a:endParaRPr kumimoji="0" lang="en-GB" sz="1600" b="0" i="0" u="none" strike="noStrike" kern="1200" cap="none" spc="0" normalizeH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600" i="1" dirty="0" smtClean="0">
                <a:solidFill>
                  <a:prstClr val="black"/>
                </a:solidFill>
              </a:rPr>
              <a:t>Reading </a:t>
            </a:r>
            <a:r>
              <a:rPr lang="en-GB" sz="1600" i="1" dirty="0">
                <a:solidFill>
                  <a:prstClr val="black"/>
                </a:solidFill>
              </a:rPr>
              <a:t>over it several </a:t>
            </a:r>
            <a:r>
              <a:rPr lang="en-GB" sz="1600" i="1" dirty="0" smtClean="0">
                <a:solidFill>
                  <a:prstClr val="black"/>
                </a:solidFill>
              </a:rPr>
              <a:t>times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600" i="1" dirty="0" smtClean="0">
                <a:solidFill>
                  <a:prstClr val="black"/>
                </a:solidFill>
              </a:rPr>
              <a:t>Making </a:t>
            </a:r>
            <a:r>
              <a:rPr lang="en-GB" sz="1600" i="1" dirty="0" smtClean="0">
                <a:solidFill>
                  <a:prstClr val="black"/>
                </a:solidFill>
              </a:rPr>
              <a:t>revision cards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600" i="1" dirty="0" smtClean="0">
                <a:solidFill>
                  <a:prstClr val="black"/>
                </a:solidFill>
              </a:rPr>
              <a:t>Using</a:t>
            </a:r>
            <a:r>
              <a:rPr lang="en-GB" sz="1600" i="1" dirty="0" smtClean="0">
                <a:solidFill>
                  <a:prstClr val="black"/>
                </a:solidFill>
              </a:rPr>
              <a:t> Quizlet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600" i="1" dirty="0" smtClean="0">
                <a:solidFill>
                  <a:prstClr val="black"/>
                </a:solidFill>
              </a:rPr>
              <a:t>M</a:t>
            </a:r>
            <a:r>
              <a:rPr lang="en-GB" sz="1600" i="1" dirty="0" smtClean="0">
                <a:solidFill>
                  <a:prstClr val="black"/>
                </a:solidFill>
              </a:rPr>
              <a:t>aking </a:t>
            </a:r>
            <a:r>
              <a:rPr lang="en-GB" sz="1600" i="1" dirty="0">
                <a:solidFill>
                  <a:prstClr val="black"/>
                </a:solidFill>
              </a:rPr>
              <a:t>mind </a:t>
            </a:r>
            <a:r>
              <a:rPr lang="en-GB" sz="1600" i="1" dirty="0" smtClean="0">
                <a:solidFill>
                  <a:prstClr val="black"/>
                </a:solidFill>
              </a:rPr>
              <a:t>maps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en-GB" sz="1600" i="1" dirty="0" smtClean="0">
                <a:solidFill>
                  <a:prstClr val="black"/>
                </a:solidFill>
              </a:rPr>
              <a:t>H</a:t>
            </a:r>
            <a:r>
              <a:rPr lang="en-GB" sz="1600" i="1" dirty="0" smtClean="0">
                <a:solidFill>
                  <a:prstClr val="black"/>
                </a:solidFill>
              </a:rPr>
              <a:t>aving </a:t>
            </a:r>
            <a:r>
              <a:rPr lang="en-GB" sz="1600" i="1" dirty="0">
                <a:solidFill>
                  <a:prstClr val="black"/>
                </a:solidFill>
              </a:rPr>
              <a:t>someone test </a:t>
            </a:r>
            <a:r>
              <a:rPr lang="en-GB" sz="1600" i="1" dirty="0" smtClean="0">
                <a:solidFill>
                  <a:prstClr val="black"/>
                </a:solidFill>
              </a:rPr>
              <a:t>them </a:t>
            </a:r>
            <a:r>
              <a:rPr lang="en-GB" sz="1600" i="1" dirty="0">
                <a:solidFill>
                  <a:prstClr val="black"/>
                </a:solidFill>
              </a:rPr>
              <a:t>on the information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2. Cover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the knowledge organiser and write out everything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they 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remember in </a:t>
            </a:r>
            <a:r>
              <a:rPr kumimoji="0" lang="en-GB" sz="16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</a:rPr>
              <a:t>blue or </a:t>
            </a:r>
            <a:r>
              <a:rPr kumimoji="0" lang="en-GB" sz="16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black</a:t>
            </a:r>
            <a:r>
              <a:rPr kumimoji="0" lang="en-GB" sz="1600" b="1" i="0" u="sng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</a:rPr>
              <a:t> pen</a:t>
            </a:r>
            <a:r>
              <a:rPr kumimoji="0" lang="en-GB" sz="16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baseline="0" dirty="0" smtClean="0">
                <a:solidFill>
                  <a:prstClr val="black"/>
                </a:solidFill>
                <a:latin typeface="Calibri" panose="020F0502020204030204"/>
              </a:rPr>
              <a:t>3. </a:t>
            </a:r>
            <a:r>
              <a:rPr lang="en-GB" sz="1600" dirty="0">
                <a:solidFill>
                  <a:prstClr val="black"/>
                </a:solidFill>
                <a:latin typeface="Calibri" panose="020F0502020204030204"/>
              </a:rPr>
              <a:t>U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se the knowledge organiser to tick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everything that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they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got correct.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4. Add any information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that </a:t>
            </a:r>
            <a:r>
              <a:rPr lang="en-GB" sz="1600" smtClean="0">
                <a:solidFill>
                  <a:prstClr val="black"/>
                </a:solidFill>
                <a:latin typeface="Calibri" panose="020F0502020204030204"/>
              </a:rPr>
              <a:t>they 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did not know/remember </a:t>
            </a:r>
            <a:r>
              <a:rPr lang="en-GB" sz="1600" b="1" u="sng" dirty="0" smtClean="0">
                <a:solidFill>
                  <a:srgbClr val="00B050"/>
                </a:solidFill>
                <a:latin typeface="Calibri" panose="020F0502020204030204"/>
              </a:rPr>
              <a:t>in green pen</a:t>
            </a:r>
            <a:r>
              <a:rPr lang="en-GB" sz="1600" dirty="0" smtClean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5499" y="1259288"/>
            <a:ext cx="7315200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Homework is an integral</a:t>
            </a:r>
            <a:r>
              <a:rPr kumimoji="0" lang="en-GB" sz="16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part of the children’s learning experiences. The purpose of homework is </a:t>
            </a:r>
            <a:r>
              <a:rPr lang="en-GB" sz="1600" b="1" dirty="0">
                <a:solidFill>
                  <a:prstClr val="black"/>
                </a:solidFill>
              </a:rPr>
              <a:t>to c</a:t>
            </a:r>
            <a:r>
              <a:rPr lang="en-GB" sz="1600" b="1" dirty="0" smtClean="0">
                <a:solidFill>
                  <a:prstClr val="black"/>
                </a:solidFill>
              </a:rPr>
              <a:t>onsolidate </a:t>
            </a:r>
            <a:r>
              <a:rPr lang="en-GB" sz="1600" b="1" dirty="0">
                <a:solidFill>
                  <a:prstClr val="black"/>
                </a:solidFill>
              </a:rPr>
              <a:t>and reinforce skills and </a:t>
            </a:r>
            <a:r>
              <a:rPr lang="en-GB" sz="1600" b="1" dirty="0" smtClean="0">
                <a:solidFill>
                  <a:prstClr val="black"/>
                </a:solidFill>
              </a:rPr>
              <a:t>content </a:t>
            </a:r>
            <a:r>
              <a:rPr lang="en-GB" sz="1600" b="1" dirty="0">
                <a:solidFill>
                  <a:prstClr val="black"/>
                </a:solidFill>
              </a:rPr>
              <a:t>prior to the following lesson. </a:t>
            </a:r>
            <a:r>
              <a:rPr lang="en-GB" sz="1600" b="1" dirty="0" smtClean="0">
                <a:solidFill>
                  <a:prstClr val="black"/>
                </a:solidFill>
              </a:rPr>
              <a:t>It also aims to encourage pupils to </a:t>
            </a:r>
            <a:r>
              <a:rPr lang="en-GB" sz="1600" b="1" dirty="0">
                <a:solidFill>
                  <a:prstClr val="black"/>
                </a:solidFill>
              </a:rPr>
              <a:t>develop the confidence, self-discipline and independence needed to develop organisational </a:t>
            </a:r>
            <a:r>
              <a:rPr lang="en-GB" sz="1600" b="1" dirty="0" smtClean="0">
                <a:solidFill>
                  <a:prstClr val="black"/>
                </a:solidFill>
              </a:rPr>
              <a:t>skills &amp; foster revision habits.</a:t>
            </a:r>
            <a:endParaRPr lang="en-GB" sz="1600" b="1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666" y="200571"/>
            <a:ext cx="4196080" cy="17375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827" y="1639619"/>
            <a:ext cx="2125758" cy="402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739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Reigate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 Emerson (SLT-Reigate School)</dc:creator>
  <cp:lastModifiedBy>N. Walsh (SLT-Reigate School)</cp:lastModifiedBy>
  <cp:revision>8</cp:revision>
  <dcterms:created xsi:type="dcterms:W3CDTF">2019-01-04T13:18:19Z</dcterms:created>
  <dcterms:modified xsi:type="dcterms:W3CDTF">2019-07-17T06:41:28Z</dcterms:modified>
</cp:coreProperties>
</file>