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3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16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9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8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5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7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75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3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64481" y="326946"/>
            <a:ext cx="5597236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Homework Guidance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Department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Creative iMedia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HOD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NMO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666" y="2559971"/>
            <a:ext cx="11611033" cy="427809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KS3</a:t>
            </a:r>
          </a:p>
          <a:p>
            <a:pPr lvl="0" defTabSz="457200">
              <a:defRPr/>
            </a:pPr>
            <a:r>
              <a:rPr lang="en-GB" sz="1600" b="1" i="1" dirty="0">
                <a:solidFill>
                  <a:prstClr val="black"/>
                </a:solidFill>
              </a:rPr>
              <a:t>Children will complete a </a:t>
            </a:r>
            <a:r>
              <a:rPr lang="en-GB" sz="1600" b="1" i="1" dirty="0" smtClean="0">
                <a:solidFill>
                  <a:prstClr val="black"/>
                </a:solidFill>
              </a:rPr>
              <a:t>research projects on the topics of ‘eSafety’ and ‘Technology and the </a:t>
            </a:r>
            <a:r>
              <a:rPr lang="en-GB" sz="1600" b="1" i="1" dirty="0" smtClean="0">
                <a:solidFill>
                  <a:prstClr val="black"/>
                </a:solidFill>
              </a:rPr>
              <a:t>Environment</a:t>
            </a:r>
            <a:r>
              <a:rPr lang="en-GB" sz="1600" b="1" i="1" dirty="0" smtClean="0">
                <a:solidFill>
                  <a:prstClr val="black"/>
                </a:solidFill>
              </a:rPr>
              <a:t>’</a:t>
            </a:r>
            <a:endParaRPr lang="en-GB" sz="1600" b="1" i="1" dirty="0">
              <a:solidFill>
                <a:prstClr val="black"/>
              </a:solidFill>
            </a:endParaRPr>
          </a:p>
          <a:p>
            <a:pPr marL="342900" lvl="0" indent="-342900" defTabSz="457200">
              <a:buAutoNum type="arabicPeriod"/>
              <a:defRPr/>
            </a:pPr>
            <a:r>
              <a:rPr lang="en-GB" sz="1600" dirty="0" smtClean="0">
                <a:solidFill>
                  <a:prstClr val="black"/>
                </a:solidFill>
              </a:rPr>
              <a:t>Research the topic through watching video clips and reading news </a:t>
            </a:r>
            <a:r>
              <a:rPr lang="en-GB" sz="1600" dirty="0" smtClean="0">
                <a:solidFill>
                  <a:prstClr val="black"/>
                </a:solidFill>
              </a:rPr>
              <a:t>articles.</a:t>
            </a:r>
            <a:endParaRPr lang="en-GB" sz="1600" dirty="0" smtClean="0">
              <a:solidFill>
                <a:prstClr val="black"/>
              </a:solidFill>
            </a:endParaRPr>
          </a:p>
          <a:p>
            <a:pPr marL="342900" lvl="0" indent="-342900" defTabSz="457200">
              <a:buAutoNum type="arabicPeriod"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Make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notes about 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their research.</a:t>
            </a:r>
            <a:endParaRPr kumimoji="0" lang="en-GB" sz="16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lvl="0" indent="-342900" defTabSz="457200">
              <a:buAutoNum type="arabicPeriod"/>
              <a:defRPr/>
            </a:pPr>
            <a:r>
              <a:rPr lang="en-GB" sz="1600" baseline="0" dirty="0" smtClean="0">
                <a:solidFill>
                  <a:prstClr val="black"/>
                </a:solidFill>
                <a:latin typeface="Calibri" panose="020F0502020204030204"/>
              </a:rPr>
              <a:t>Decide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 what information would be most suitable for other </a:t>
            </a:r>
            <a:r>
              <a:rPr lang="en-GB" sz="1600" b="1" dirty="0" smtClean="0">
                <a:solidFill>
                  <a:prstClr val="black"/>
                </a:solidFill>
                <a:latin typeface="Calibri" panose="020F0502020204030204"/>
              </a:rPr>
              <a:t>children.</a:t>
            </a:r>
            <a:endParaRPr lang="en-GB" sz="1600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342900" lvl="0" indent="-342900" defTabSz="457200">
              <a:buAutoNum type="arabicPeriod"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poster showing the most important 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information.</a:t>
            </a:r>
            <a:endParaRPr kumimoji="0" lang="en-GB" sz="16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lvl="0" indent="-342900" defTabSz="457200">
              <a:buAutoNum type="arabicPeriod"/>
              <a:defRPr/>
            </a:pPr>
            <a:r>
              <a:rPr lang="en-GB" sz="1600" dirty="0">
                <a:solidFill>
                  <a:prstClr val="black"/>
                </a:solidFill>
              </a:rPr>
              <a:t>Decide what information would be most suitable </a:t>
            </a:r>
            <a:r>
              <a:rPr lang="en-GB" sz="1600" dirty="0" smtClean="0">
                <a:solidFill>
                  <a:prstClr val="black"/>
                </a:solidFill>
              </a:rPr>
              <a:t>for </a:t>
            </a:r>
            <a:r>
              <a:rPr lang="en-GB" sz="1600" b="1" dirty="0" smtClean="0">
                <a:solidFill>
                  <a:prstClr val="black"/>
                </a:solidFill>
              </a:rPr>
              <a:t>adults.</a:t>
            </a:r>
            <a:endParaRPr lang="en-GB" sz="1600" b="1" dirty="0">
              <a:solidFill>
                <a:prstClr val="black"/>
              </a:solidFill>
            </a:endParaRPr>
          </a:p>
          <a:p>
            <a:pPr marL="342900" lvl="0" indent="-342900" defTabSz="457200">
              <a:buAutoNum type="arabicPeriod"/>
              <a:defRPr/>
            </a:pPr>
            <a:r>
              <a:rPr lang="en-GB" sz="1600" dirty="0">
                <a:solidFill>
                  <a:prstClr val="black"/>
                </a:solidFill>
              </a:rPr>
              <a:t>Design a </a:t>
            </a:r>
            <a:r>
              <a:rPr lang="en-GB" sz="1600" dirty="0" smtClean="0">
                <a:solidFill>
                  <a:prstClr val="black"/>
                </a:solidFill>
              </a:rPr>
              <a:t>leaflet containing the </a:t>
            </a:r>
            <a:r>
              <a:rPr lang="en-GB" sz="1600" dirty="0">
                <a:solidFill>
                  <a:prstClr val="black"/>
                </a:solidFill>
              </a:rPr>
              <a:t>most important </a:t>
            </a:r>
            <a:r>
              <a:rPr lang="en-GB" sz="1600" dirty="0" smtClean="0">
                <a:solidFill>
                  <a:prstClr val="black"/>
                </a:solidFill>
              </a:rPr>
              <a:t>information.</a:t>
            </a:r>
            <a:endParaRPr lang="en-GB" sz="1600" dirty="0">
              <a:solidFill>
                <a:prstClr val="black"/>
              </a:solidFill>
            </a:endParaRPr>
          </a:p>
          <a:p>
            <a:pPr lvl="0" defTabSz="457200"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KS4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6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Children will complete a chosen section of a key terms document </a:t>
            </a:r>
            <a:r>
              <a:rPr kumimoji="0" lang="en-GB" sz="1600" b="1" i="1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once per week.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Spend 10-15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minutes learning the iMedia key terms for homework.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1600" i="1" dirty="0" smtClean="0">
                <a:solidFill>
                  <a:prstClr val="black"/>
                </a:solidFill>
                <a:latin typeface="Calibri" panose="020F0502020204030204"/>
              </a:rPr>
              <a:t>Reading over it several times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1600" b="0" i="1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Have someone</a:t>
            </a:r>
            <a:r>
              <a:rPr lang="en-GB" sz="1600" i="1" dirty="0" smtClean="0">
                <a:solidFill>
                  <a:prstClr val="black"/>
                </a:solidFill>
                <a:latin typeface="Calibri" panose="020F0502020204030204"/>
              </a:rPr>
              <a:t> test </a:t>
            </a:r>
            <a:r>
              <a:rPr lang="en-GB" sz="1600" i="1" dirty="0" smtClean="0">
                <a:solidFill>
                  <a:prstClr val="black"/>
                </a:solidFill>
                <a:latin typeface="Calibri" panose="020F0502020204030204"/>
              </a:rPr>
              <a:t>them </a:t>
            </a:r>
            <a:r>
              <a:rPr lang="en-GB" sz="1600" i="1" dirty="0" smtClean="0">
                <a:solidFill>
                  <a:prstClr val="black"/>
                </a:solidFill>
                <a:latin typeface="Calibri" panose="020F0502020204030204"/>
              </a:rPr>
              <a:t>on the information</a:t>
            </a:r>
            <a:endParaRPr kumimoji="0" lang="en-GB" sz="1600" b="0" i="1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2. Cover 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the key terms document and write out everything </a:t>
            </a:r>
            <a:r>
              <a:rPr kumimoji="0" lang="en-GB" sz="1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yotheyu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remember in </a:t>
            </a:r>
            <a:r>
              <a:rPr kumimoji="0" lang="en-GB" sz="1600" b="1" i="0" u="sng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</a:rPr>
              <a:t>blue </a:t>
            </a:r>
            <a:r>
              <a:rPr lang="en-GB" sz="1600" u="sng" dirty="0">
                <a:solidFill>
                  <a:prstClr val="black"/>
                </a:solidFill>
                <a:latin typeface="Calibri" panose="020F0502020204030204"/>
              </a:rPr>
              <a:t>or </a:t>
            </a:r>
            <a:r>
              <a:rPr kumimoji="0" lang="en-GB" sz="16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</a:rPr>
              <a:t>black</a:t>
            </a:r>
            <a:r>
              <a:rPr lang="en-GB" sz="1600" u="sng" dirty="0">
                <a:solidFill>
                  <a:prstClr val="black"/>
                </a:solidFill>
                <a:latin typeface="Calibri" panose="020F0502020204030204"/>
              </a:rPr>
              <a:t> pen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600" baseline="0" dirty="0" smtClean="0">
                <a:solidFill>
                  <a:prstClr val="black"/>
                </a:solidFill>
                <a:latin typeface="Calibri" panose="020F0502020204030204"/>
              </a:rPr>
              <a:t>3. </a:t>
            </a: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U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se the key terms document to tick </a:t>
            </a:r>
            <a:r>
              <a:rPr lang="en-GB" sz="1600" b="1" u="sng" dirty="0" smtClean="0">
                <a:solidFill>
                  <a:srgbClr val="00B050"/>
                </a:solidFill>
                <a:latin typeface="Calibri" panose="020F0502020204030204"/>
              </a:rPr>
              <a:t>in green pen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everything that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they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got correct.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4. Add any information </a:t>
            </a:r>
            <a:r>
              <a:rPr lang="en-GB" sz="1600" smtClean="0">
                <a:solidFill>
                  <a:prstClr val="black"/>
                </a:solidFill>
                <a:latin typeface="Calibri" panose="020F0502020204030204"/>
              </a:rPr>
              <a:t>that </a:t>
            </a:r>
            <a:r>
              <a:rPr lang="en-GB" sz="1600" smtClean="0">
                <a:solidFill>
                  <a:prstClr val="black"/>
                </a:solidFill>
                <a:latin typeface="Calibri" panose="020F0502020204030204"/>
              </a:rPr>
              <a:t>they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did not know/remember </a:t>
            </a:r>
            <a:r>
              <a:rPr lang="en-GB" sz="1600" b="1" u="sng" dirty="0" smtClean="0">
                <a:solidFill>
                  <a:srgbClr val="00B050"/>
                </a:solidFill>
                <a:latin typeface="Calibri" panose="020F0502020204030204"/>
              </a:rPr>
              <a:t>in green pen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05499" y="1370758"/>
            <a:ext cx="7315200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Homework is an integral</a:t>
            </a:r>
            <a:r>
              <a:rPr kumimoji="0" lang="en-GB" sz="16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part of the children’s learning experiences. The purpose of homework is </a:t>
            </a:r>
            <a:r>
              <a:rPr lang="en-GB" sz="1600" b="1" dirty="0">
                <a:solidFill>
                  <a:prstClr val="black"/>
                </a:solidFill>
              </a:rPr>
              <a:t>to c</a:t>
            </a:r>
            <a:r>
              <a:rPr lang="en-GB" sz="1600" b="1" dirty="0" smtClean="0">
                <a:solidFill>
                  <a:prstClr val="black"/>
                </a:solidFill>
              </a:rPr>
              <a:t>onsolidate </a:t>
            </a:r>
            <a:r>
              <a:rPr lang="en-GB" sz="1600" b="1" dirty="0">
                <a:solidFill>
                  <a:prstClr val="black"/>
                </a:solidFill>
              </a:rPr>
              <a:t>and reinforce skills and </a:t>
            </a:r>
            <a:r>
              <a:rPr lang="en-GB" sz="1600" b="1" dirty="0" smtClean="0">
                <a:solidFill>
                  <a:prstClr val="black"/>
                </a:solidFill>
              </a:rPr>
              <a:t>content </a:t>
            </a:r>
            <a:r>
              <a:rPr lang="en-GB" sz="1600" b="1" dirty="0">
                <a:solidFill>
                  <a:prstClr val="black"/>
                </a:solidFill>
              </a:rPr>
              <a:t>prior to the following lesson. </a:t>
            </a:r>
            <a:r>
              <a:rPr lang="en-GB" sz="1600" b="1" dirty="0" smtClean="0">
                <a:solidFill>
                  <a:prstClr val="black"/>
                </a:solidFill>
              </a:rPr>
              <a:t>It also aims to encourage pupils to </a:t>
            </a:r>
            <a:r>
              <a:rPr lang="en-GB" sz="1600" b="1" dirty="0">
                <a:solidFill>
                  <a:prstClr val="black"/>
                </a:solidFill>
              </a:rPr>
              <a:t>develop the confidence, self-discipline and independence needed to develop organisational </a:t>
            </a:r>
            <a:r>
              <a:rPr lang="en-GB" sz="1600" b="1" dirty="0" smtClean="0">
                <a:solidFill>
                  <a:prstClr val="black"/>
                </a:solidFill>
              </a:rPr>
              <a:t>skills &amp; foster revision habits.</a:t>
            </a:r>
            <a:endParaRPr lang="en-GB" sz="1600" b="1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51" y="390518"/>
            <a:ext cx="4196080" cy="17375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012" y="1950911"/>
            <a:ext cx="2125758" cy="40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17392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232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Reigate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 Emerson (SLT-Reigate School)</dc:creator>
  <cp:lastModifiedBy>N. Walsh (SLT-Reigate School)</cp:lastModifiedBy>
  <cp:revision>13</cp:revision>
  <dcterms:created xsi:type="dcterms:W3CDTF">2019-01-04T13:18:19Z</dcterms:created>
  <dcterms:modified xsi:type="dcterms:W3CDTF">2019-07-16T10:30:53Z</dcterms:modified>
</cp:coreProperties>
</file>