
<file path=[Content_Types].xml><?xml version="1.0" encoding="utf-8"?>
<Types xmlns="http://schemas.openxmlformats.org/package/2006/content-types">
  <Default Extension="png" ContentType="image/png"/>
  <Default Extension="m4a" ContentType="audio/mp4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2" r:id="rId3"/>
    <p:sldId id="273" r:id="rId4"/>
    <p:sldId id="275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372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0C6CF3-D8C2-4B2A-B0EB-9456E6151B9C}" type="datetimeFigureOut">
              <a:rPr lang="en-GB" smtClean="0"/>
              <a:t>12/10/2020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EFADCC-8220-48C0-9D42-DBA1C65686F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085817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0C6CF3-D8C2-4B2A-B0EB-9456E6151B9C}" type="datetimeFigureOut">
              <a:rPr lang="en-GB" smtClean="0"/>
              <a:t>12/10/2020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EFADCC-8220-48C0-9D42-DBA1C65686F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767502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0C6CF3-D8C2-4B2A-B0EB-9456E6151B9C}" type="datetimeFigureOut">
              <a:rPr lang="en-GB" smtClean="0"/>
              <a:t>12/10/2020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EFADCC-8220-48C0-9D42-DBA1C65686F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589639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0C6CF3-D8C2-4B2A-B0EB-9456E6151B9C}" type="datetimeFigureOut">
              <a:rPr lang="en-GB" smtClean="0"/>
              <a:t>12/10/2020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EFADCC-8220-48C0-9D42-DBA1C65686F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727728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0C6CF3-D8C2-4B2A-B0EB-9456E6151B9C}" type="datetimeFigureOut">
              <a:rPr lang="en-GB" smtClean="0"/>
              <a:t>12/10/2020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EFADCC-8220-48C0-9D42-DBA1C65686F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279713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0C6CF3-D8C2-4B2A-B0EB-9456E6151B9C}" type="datetimeFigureOut">
              <a:rPr lang="en-GB" smtClean="0"/>
              <a:t>12/10/2020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EFADCC-8220-48C0-9D42-DBA1C65686F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368147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0C6CF3-D8C2-4B2A-B0EB-9456E6151B9C}" type="datetimeFigureOut">
              <a:rPr lang="en-GB" smtClean="0"/>
              <a:t>12/10/2020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EFADCC-8220-48C0-9D42-DBA1C65686F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029626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0C6CF3-D8C2-4B2A-B0EB-9456E6151B9C}" type="datetimeFigureOut">
              <a:rPr lang="en-GB" smtClean="0"/>
              <a:t>12/10/2020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EFADCC-8220-48C0-9D42-DBA1C65686F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07479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0C6CF3-D8C2-4B2A-B0EB-9456E6151B9C}" type="datetimeFigureOut">
              <a:rPr lang="en-GB" smtClean="0"/>
              <a:t>12/10/2020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EFADCC-8220-48C0-9D42-DBA1C65686F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096270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0C6CF3-D8C2-4B2A-B0EB-9456E6151B9C}" type="datetimeFigureOut">
              <a:rPr lang="en-GB" smtClean="0"/>
              <a:t>12/10/2020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EFADCC-8220-48C0-9D42-DBA1C65686F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316050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0C6CF3-D8C2-4B2A-B0EB-9456E6151B9C}" type="datetimeFigureOut">
              <a:rPr lang="en-GB" smtClean="0"/>
              <a:t>12/10/2020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EFADCC-8220-48C0-9D42-DBA1C65686F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38545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0C6CF3-D8C2-4B2A-B0EB-9456E6151B9C}" type="datetimeFigureOut">
              <a:rPr lang="en-GB" smtClean="0"/>
              <a:t>12/10/2020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EFADCC-8220-48C0-9D42-DBA1C65686F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120825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4.png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../media/image3.jpe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4.png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6" Type="http://schemas.openxmlformats.org/officeDocument/2006/relationships/image" Target="../media/image3.jpe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76701" y="5048251"/>
            <a:ext cx="2857500" cy="16002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560320" y="3782291"/>
            <a:ext cx="7290262" cy="1200329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dirty="0"/>
              <a:t>Introduction to Remote Education at Reigate School</a:t>
            </a:r>
            <a:endParaRPr lang="en-GB" sz="36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248" y="5848351"/>
            <a:ext cx="10058400" cy="776095"/>
          </a:xfrm>
          <a:prstGeom prst="rect">
            <a:avLst/>
          </a:prstGeom>
        </p:spPr>
      </p:pic>
      <p:pic>
        <p:nvPicPr>
          <p:cNvPr id="1026" name="Picture 2" descr="Image result for remote education">
            <a:extLst>
              <a:ext uri="{FF2B5EF4-FFF2-40B4-BE49-F238E27FC236}">
                <a16:creationId xmlns:a16="http://schemas.microsoft.com/office/drawing/2014/main" id="{D8C72BAD-DB4B-4668-BA64-DD2E1431E2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9310" y="233554"/>
            <a:ext cx="5453380" cy="3228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618211" y="4077655"/>
            <a:ext cx="609600" cy="6096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28870364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313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839788" y="112453"/>
            <a:ext cx="10515600" cy="1325563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en-US" dirty="0"/>
              <a:t>Live Streaming v Remote Learning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en-US" dirty="0"/>
              <a:t>Live Streaming </a:t>
            </a:r>
            <a:endParaRPr lang="en-GB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/>
          <a:lstStyle/>
          <a:p>
            <a:r>
              <a:rPr lang="en-US" dirty="0"/>
              <a:t>Refers to a situation where a child/teacher/group is self-isolating</a:t>
            </a:r>
          </a:p>
          <a:p>
            <a:r>
              <a:rPr lang="en-US" dirty="0"/>
              <a:t>Lesson is taking place at school and child or teacher joins via Teams.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  <a:p>
            <a:endParaRPr lang="en-GB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3"/>
          </p:nvPr>
        </p:nvSpPr>
        <p:spPr/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en-US" dirty="0"/>
              <a:t>Remote Learning</a:t>
            </a:r>
            <a:endParaRPr lang="en-GB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4"/>
          </p:nvPr>
        </p:nvSpPr>
        <p:spPr/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/>
          <a:lstStyle/>
          <a:p>
            <a:r>
              <a:rPr lang="en-GB" dirty="0"/>
              <a:t>Refers to a situation where there is full lockdown and the school is closed to most.</a:t>
            </a:r>
          </a:p>
          <a:p>
            <a:r>
              <a:rPr lang="en-GB" dirty="0"/>
              <a:t>Teachers and children are working remotely and for some, it is not possible to maintain the normal school timetable.</a:t>
            </a:r>
          </a:p>
          <a:p>
            <a:endParaRPr lang="en-GB" dirty="0"/>
          </a:p>
        </p:txBody>
      </p:sp>
      <p:pic>
        <p:nvPicPr>
          <p:cNvPr id="2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77637" y="470434"/>
            <a:ext cx="609600" cy="6096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34592497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4957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839788" y="112453"/>
            <a:ext cx="10515600" cy="1325563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en-US" dirty="0" smtClean="0"/>
              <a:t>What Live Streaming and Remote Learning look like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en-US" dirty="0" smtClean="0"/>
              <a:t>Live Streaming </a:t>
            </a:r>
            <a:endParaRPr lang="en-GB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4170044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dirty="0" smtClean="0"/>
              <a:t>Teams is used to stream the lesson, sharing only the classroom screen. Children can hear the teacher’s explanation and can engage in the lesson fully.</a:t>
            </a:r>
          </a:p>
          <a:p>
            <a:r>
              <a:rPr lang="en-US" dirty="0"/>
              <a:t>T</a:t>
            </a:r>
            <a:r>
              <a:rPr lang="en-US" dirty="0" smtClean="0"/>
              <a:t>eaching is clearly sequenced and children are participating in what they would have done in lessons.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endParaRPr lang="en-US" dirty="0" smtClean="0"/>
          </a:p>
          <a:p>
            <a:endParaRPr lang="en-GB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3"/>
          </p:nvPr>
        </p:nvSpPr>
        <p:spPr/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en-US" dirty="0" smtClean="0"/>
              <a:t>Remote Learning</a:t>
            </a:r>
            <a:endParaRPr lang="en-GB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4"/>
          </p:nvPr>
        </p:nvSpPr>
        <p:spPr>
          <a:xfrm>
            <a:off x="6172200" y="2505074"/>
            <a:ext cx="5183188" cy="4170045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rmAutofit fontScale="47500" lnSpcReduction="20000"/>
          </a:bodyPr>
          <a:lstStyle/>
          <a:p>
            <a:pPr marL="0" indent="0">
              <a:buNone/>
            </a:pPr>
            <a:r>
              <a:rPr lang="en-US" b="1" dirty="0" smtClean="0"/>
              <a:t>Reigate School Commitments to Remote Learning:</a:t>
            </a:r>
          </a:p>
          <a:p>
            <a:r>
              <a:rPr lang="en-US" dirty="0" smtClean="0"/>
              <a:t>Work will </a:t>
            </a:r>
            <a:r>
              <a:rPr lang="en-US" dirty="0"/>
              <a:t>take an hour to work through.</a:t>
            </a:r>
          </a:p>
          <a:p>
            <a:r>
              <a:rPr lang="en-US" dirty="0" smtClean="0"/>
              <a:t>Work is </a:t>
            </a:r>
            <a:r>
              <a:rPr lang="en-US" dirty="0"/>
              <a:t>appropriate and provides engagement and challenge for the children.</a:t>
            </a:r>
          </a:p>
          <a:p>
            <a:r>
              <a:rPr lang="en-US" dirty="0" smtClean="0"/>
              <a:t>Work includes </a:t>
            </a:r>
            <a:r>
              <a:rPr lang="en-US" dirty="0"/>
              <a:t>elements of </a:t>
            </a:r>
            <a:r>
              <a:rPr lang="en-US" dirty="0" smtClean="0"/>
              <a:t>instruction </a:t>
            </a:r>
            <a:r>
              <a:rPr lang="en-US" dirty="0"/>
              <a:t>or explanation delivered using a variety of stimuluses, such as audio files on </a:t>
            </a:r>
            <a:r>
              <a:rPr lang="en-US" dirty="0" smtClean="0"/>
              <a:t>PowerPoint </a:t>
            </a:r>
            <a:r>
              <a:rPr lang="en-US" dirty="0"/>
              <a:t>or Loom lessons to explain key concepts.</a:t>
            </a:r>
          </a:p>
          <a:p>
            <a:r>
              <a:rPr lang="en-US" dirty="0" smtClean="0"/>
              <a:t>Work will allow </a:t>
            </a:r>
            <a:r>
              <a:rPr lang="en-US" dirty="0"/>
              <a:t>children the opportunity to deliberately practice through a range of activities. </a:t>
            </a:r>
            <a:r>
              <a:rPr lang="en-US" dirty="0" smtClean="0"/>
              <a:t>It will also include </a:t>
            </a:r>
            <a:r>
              <a:rPr lang="en-US" dirty="0"/>
              <a:t>modelling, scaffolding and worked examples of what a good answer looks like to support this deliberate practice.</a:t>
            </a:r>
          </a:p>
          <a:p>
            <a:r>
              <a:rPr lang="en-US" dirty="0" smtClean="0"/>
              <a:t>Teachers will offer </a:t>
            </a:r>
            <a:r>
              <a:rPr lang="en-US" dirty="0"/>
              <a:t>feedback on selected pieces of work.</a:t>
            </a:r>
          </a:p>
          <a:p>
            <a:r>
              <a:rPr lang="en-US" dirty="0" smtClean="0"/>
              <a:t>Teachers will scaffold and differentiate work for SEND </a:t>
            </a:r>
            <a:r>
              <a:rPr lang="en-US" dirty="0"/>
              <a:t>children</a:t>
            </a:r>
            <a:r>
              <a:rPr lang="en-US" dirty="0" smtClean="0"/>
              <a:t>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b="1" dirty="0" smtClean="0"/>
              <a:t>All teachers will hold </a:t>
            </a:r>
            <a:r>
              <a:rPr lang="en-US" b="1" dirty="0"/>
              <a:t>a live lesson once every 4 lessons per class group. This can be to:</a:t>
            </a:r>
          </a:p>
          <a:p>
            <a:r>
              <a:rPr lang="en-US" dirty="0" smtClean="0"/>
              <a:t>Explain </a:t>
            </a:r>
            <a:r>
              <a:rPr lang="en-US" dirty="0"/>
              <a:t>a difficult concept </a:t>
            </a:r>
          </a:p>
          <a:p>
            <a:r>
              <a:rPr lang="en-US" dirty="0" smtClean="0"/>
              <a:t>Assess </a:t>
            </a:r>
            <a:r>
              <a:rPr lang="en-US" dirty="0"/>
              <a:t>children’s understanding through retrieval</a:t>
            </a:r>
          </a:p>
          <a:p>
            <a:r>
              <a:rPr lang="en-US" dirty="0" smtClean="0"/>
              <a:t>Hold </a:t>
            </a:r>
            <a:r>
              <a:rPr lang="en-US" dirty="0"/>
              <a:t>a question and answers session on work previously completed</a:t>
            </a:r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2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086197" y="775234"/>
            <a:ext cx="609600" cy="6096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24822685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2359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76701" y="5048251"/>
            <a:ext cx="2857500" cy="16002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560320" y="3782291"/>
            <a:ext cx="7290262" cy="646331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dirty="0" smtClean="0"/>
              <a:t>info@reigate-school.surrey.sch.uk</a:t>
            </a:r>
            <a:endParaRPr lang="en-GB" sz="36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248" y="5848351"/>
            <a:ext cx="10058400" cy="776095"/>
          </a:xfrm>
          <a:prstGeom prst="rect">
            <a:avLst/>
          </a:prstGeom>
        </p:spPr>
      </p:pic>
      <p:pic>
        <p:nvPicPr>
          <p:cNvPr id="1026" name="Picture 2" descr="Image result for remote education">
            <a:extLst>
              <a:ext uri="{FF2B5EF4-FFF2-40B4-BE49-F238E27FC236}">
                <a16:creationId xmlns:a16="http://schemas.microsoft.com/office/drawing/2014/main" id="{D8C72BAD-DB4B-4668-BA64-DD2E1431E2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9310" y="233554"/>
            <a:ext cx="5453380" cy="3228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767840" y="3819022"/>
            <a:ext cx="609600" cy="6096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10988969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485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625</TotalTime>
  <Words>288</Words>
  <Application>Microsoft Office PowerPoint</Application>
  <PresentationFormat>Widescreen</PresentationFormat>
  <Paragraphs>32</Paragraphs>
  <Slides>4</Slides>
  <Notes>0</Notes>
  <HiddenSlides>0</HiddenSlides>
  <MMClips>4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Arial</vt:lpstr>
      <vt:lpstr>Calibri</vt:lpstr>
      <vt:lpstr>Calibri Light</vt:lpstr>
      <vt:lpstr>Office Theme</vt:lpstr>
      <vt:lpstr>PowerPoint Presentation</vt:lpstr>
      <vt:lpstr>Live Streaming v Remote Learning</vt:lpstr>
      <vt:lpstr>What Live Streaming and Remote Learning look like</vt:lpstr>
      <vt:lpstr>PowerPoint Presentation</vt:lpstr>
    </vt:vector>
  </TitlesOfParts>
  <Company>Reigate School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R. Emerson (SLT-Reigate School)</dc:creator>
  <cp:lastModifiedBy>R. Emerson (SLT-Reigate School)</cp:lastModifiedBy>
  <cp:revision>35</cp:revision>
  <cp:lastPrinted>2020-10-12T09:38:52Z</cp:lastPrinted>
  <dcterms:created xsi:type="dcterms:W3CDTF">2020-09-22T08:08:35Z</dcterms:created>
  <dcterms:modified xsi:type="dcterms:W3CDTF">2020-10-12T10:41:50Z</dcterms:modified>
</cp:coreProperties>
</file>