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60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8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9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2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3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8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0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6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ED7C-81C2-4783-9C60-A1CDC426E9E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8DC0-1F4B-48E5-AD3A-84DD8BB6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reigate-school.surrey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You can access SMHW by using the App on your phone or tablet or on any laptop/computer using the internet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3186964" y="3829249"/>
            <a:ext cx="3052728" cy="1954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9442"/>
          <a:stretch/>
        </p:blipFill>
        <p:spPr>
          <a:xfrm>
            <a:off x="6759388" y="3541987"/>
            <a:ext cx="3272677" cy="21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If you are having problems with submitting work please can you contact your teacher and let them know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Email </a:t>
            </a:r>
            <a:r>
              <a:rPr lang="en-US" sz="3600" dirty="0" smtClean="0">
                <a:hlinkClick r:id="rId2"/>
              </a:rPr>
              <a:t>info@reigate-school.surrey.sch.uk</a:t>
            </a:r>
            <a:r>
              <a:rPr lang="en-US" sz="3600" dirty="0" smtClean="0"/>
              <a:t> with your teacher’s name in the subject box.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384" y="4741724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There are other ways to submit work which your teacher can advise you on if you can not do this through SMHW. </a:t>
            </a:r>
          </a:p>
          <a:p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524" y="3918146"/>
            <a:ext cx="3012982" cy="20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You can access SMHW by or tablet or on any lap top/computer using the internet</a:t>
            </a:r>
            <a:r>
              <a:rPr lang="en-US" dirty="0"/>
              <a:t>. using the App on your phone </a:t>
            </a:r>
            <a:endParaRPr lang="en-US" dirty="0" smtClean="0"/>
          </a:p>
          <a:p>
            <a:r>
              <a:rPr lang="en-US" dirty="0" smtClean="0"/>
              <a:t>You will be set work by your teachers which you must complete on the days you would have had that lesson. </a:t>
            </a:r>
          </a:p>
          <a:p>
            <a:r>
              <a:rPr lang="en-US" dirty="0" smtClean="0"/>
              <a:t>Some of the work set will be completed over a number of lessons, with your teacher breaking down what you have to do in each lesson.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the </a:t>
            </a:r>
            <a:r>
              <a:rPr lang="en-US" b="1" u="sng" dirty="0" smtClean="0"/>
              <a:t>calendar </a:t>
            </a:r>
            <a:r>
              <a:rPr lang="en-US" dirty="0" smtClean="0"/>
              <a:t>view of your work not the </a:t>
            </a:r>
            <a:r>
              <a:rPr lang="en-US" b="1" u="sng" dirty="0" smtClean="0"/>
              <a:t>Homework List. </a:t>
            </a:r>
            <a:r>
              <a:rPr lang="en-US" dirty="0" smtClean="0"/>
              <a:t>The Homework list is confusing as it only shows the due date and this can sometimes lead to children missing work or ending up with a lot on one day.</a:t>
            </a:r>
          </a:p>
          <a:p>
            <a:r>
              <a:rPr lang="en-US" b="1" dirty="0" smtClean="0"/>
              <a:t>Please be aware that calendar mode is not visible on your phone. </a:t>
            </a:r>
          </a:p>
          <a:p>
            <a:r>
              <a:rPr lang="en-US" dirty="0"/>
              <a:t>Complete your work in line with your school timetable during the lessons you would have had that day. Each piece of work should take no longer than 1 hour in duration. </a:t>
            </a:r>
            <a:endParaRPr lang="en-US" b="1" dirty="0" smtClean="0"/>
          </a:p>
          <a:p>
            <a:r>
              <a:rPr lang="en-US" dirty="0" smtClean="0"/>
              <a:t>You can contact your teacher at anytime through the comment section on the SMHW platform.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2865" y="1895302"/>
            <a:ext cx="352459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Accessing of work by children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2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When you have completed work if you can please can you submit work through SMHW.</a:t>
            </a:r>
            <a:endParaRPr lang="en-US" dirty="0"/>
          </a:p>
          <a:p>
            <a:r>
              <a:rPr lang="en-US" dirty="0" smtClean="0"/>
              <a:t>This can be done very simply as an attachment.</a:t>
            </a:r>
          </a:p>
          <a:p>
            <a:r>
              <a:rPr lang="en-US" dirty="0" smtClean="0"/>
              <a:t>Simply click Submit Work/then add attachment/find the file and attach.</a:t>
            </a:r>
          </a:p>
          <a:p>
            <a:r>
              <a:rPr lang="en-US" dirty="0" smtClean="0"/>
              <a:t>If you are having problems with submitting work please can you contact your teacher and let them know.</a:t>
            </a:r>
          </a:p>
          <a:p>
            <a:r>
              <a:rPr lang="en-US" dirty="0" smtClean="0"/>
              <a:t>There are other ways to submit work which your teacher can advise you on if you can not do this through SMHW.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2865" y="1895302"/>
            <a:ext cx="352459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Submitting of 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9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You will be set work by your teachers which you must complete on the days you would have had that lesson.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18" y="3729317"/>
            <a:ext cx="4053822" cy="19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7725"/>
            <a:ext cx="4828674" cy="45693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Complete your work in line with your school timetable during the lessons you would have had that day. </a:t>
            </a:r>
            <a:endParaRPr lang="en-US" sz="3600" dirty="0" smtClean="0"/>
          </a:p>
          <a:p>
            <a:r>
              <a:rPr lang="en-US" sz="3600" dirty="0" smtClean="0"/>
              <a:t>Each </a:t>
            </a:r>
            <a:r>
              <a:rPr lang="en-US" sz="3600" dirty="0" smtClean="0"/>
              <a:t>piece of work should take no longer than 1 hour in duration. </a:t>
            </a:r>
            <a:endParaRPr lang="en-US" sz="3600" dirty="0" smtClean="0"/>
          </a:p>
          <a:p>
            <a:r>
              <a:rPr lang="en-US" sz="3600" dirty="0" smtClean="0"/>
              <a:t>Your timetable can be found on SMHW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960" r="25110" b="30788"/>
          <a:stretch/>
        </p:blipFill>
        <p:spPr>
          <a:xfrm>
            <a:off x="5871411" y="2539986"/>
            <a:ext cx="5626081" cy="3344806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8985748" y="2919578"/>
            <a:ext cx="521111" cy="190962"/>
          </a:xfrm>
          <a:prstGeom prst="don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6843" y="2830393"/>
            <a:ext cx="11308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Timetable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600242" y="3016338"/>
            <a:ext cx="996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03684" y="2676729"/>
            <a:ext cx="853565" cy="15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36696" y="2676729"/>
            <a:ext cx="853565" cy="15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5" y="2401502"/>
            <a:ext cx="10515600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Some of the work set will be completed over a number of lessons, with your teacher breaking down what you have to do in each lesson.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8770" y="5539251"/>
            <a:ext cx="27166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prstClr val="black"/>
                </a:solidFill>
                <a:latin typeface="Calibri" panose="020F0502020204030204"/>
              </a:rPr>
              <a:t>Pink Tasks are Flexible – these are tasks that add to the learning. They are </a:t>
            </a:r>
            <a:r>
              <a:rPr lang="en-GB" sz="1200" b="1" u="sng" dirty="0" smtClean="0">
                <a:solidFill>
                  <a:prstClr val="black"/>
                </a:solidFill>
                <a:latin typeface="Calibri" panose="020F0502020204030204"/>
              </a:rPr>
              <a:t>optional</a:t>
            </a:r>
            <a:r>
              <a:rPr lang="en-GB" sz="12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3217" y="4075294"/>
            <a:ext cx="271669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Work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that has been set on that day to be completed on that day will look like a 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green individual 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block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This </a:t>
            </a:r>
            <a:r>
              <a:rPr kumimoji="0" lang="en-GB" sz="12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must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be completed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165" y="3991705"/>
            <a:ext cx="4816261" cy="2709147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5445463" y="4603045"/>
            <a:ext cx="2675853" cy="1259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5889910" y="4439653"/>
            <a:ext cx="3338311" cy="51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128" y="423697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128" y="1910109"/>
            <a:ext cx="10515600" cy="43403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Use the </a:t>
            </a:r>
            <a:r>
              <a:rPr lang="en-US" b="1" u="sng" dirty="0" smtClean="0"/>
              <a:t>calendar </a:t>
            </a:r>
            <a:r>
              <a:rPr lang="en-US" dirty="0" smtClean="0"/>
              <a:t>view of your work not the </a:t>
            </a:r>
            <a:r>
              <a:rPr lang="en-US" b="1" u="sng" dirty="0" smtClean="0"/>
              <a:t>Homework List. </a:t>
            </a:r>
            <a:r>
              <a:rPr lang="en-US" dirty="0" smtClean="0"/>
              <a:t>The Homework list is confusing as it only shows the due date and this can sometimes lead to children missing work or ending up with a lot on one day.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2" y="3492577"/>
            <a:ext cx="4979636" cy="2799678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3150432" y="4459620"/>
            <a:ext cx="521111" cy="190962"/>
          </a:xfrm>
          <a:prstGeom prst="don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1527" y="4370435"/>
            <a:ext cx="11308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Calendar 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64926" y="4556380"/>
            <a:ext cx="996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54168" y="4199090"/>
            <a:ext cx="853565" cy="15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6311" y="3644314"/>
            <a:ext cx="1288653" cy="147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 rot="16200000">
            <a:off x="1905493" y="4370435"/>
            <a:ext cx="914400" cy="369332"/>
          </a:xfrm>
          <a:prstGeom prst="mathMultiply">
            <a:avLst>
              <a:gd name="adj1" fmla="val 113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857" y="3466514"/>
            <a:ext cx="5072350" cy="28518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17046" y="3570435"/>
            <a:ext cx="1288653" cy="147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56999" y="5571458"/>
            <a:ext cx="11308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 smtClean="0">
                <a:solidFill>
                  <a:prstClr val="black"/>
                </a:solidFill>
                <a:latin typeface="Calibri" panose="020F0502020204030204"/>
              </a:rPr>
              <a:t>Work to be completed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920753" y="5423647"/>
            <a:ext cx="385482" cy="286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5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Please be aware that calendar mode is not visible on your phone.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746" y="3360839"/>
            <a:ext cx="3544410" cy="2358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23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You can contact your teacher at anytime through the comment section on the SMHW platform.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317" y="3614177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When you have completed work if you can please can you submit work through SMHW.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74052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421418"/>
            <a:ext cx="10515600" cy="13255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Learning using</a:t>
            </a:r>
            <a:br>
              <a:rPr lang="en-US" dirty="0" smtClean="0"/>
            </a:br>
            <a:r>
              <a:rPr lang="en-US" dirty="0" smtClean="0"/>
              <a:t>SMHW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439"/>
            <a:ext cx="6729663" cy="3799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This can be done very simply as an attachment. </a:t>
            </a:r>
            <a:endParaRPr lang="en-US" sz="3600" dirty="0" smtClean="0"/>
          </a:p>
          <a:p>
            <a:r>
              <a:rPr lang="en-US" sz="3600" dirty="0" smtClean="0"/>
              <a:t>Simply </a:t>
            </a:r>
            <a:r>
              <a:rPr lang="en-US" sz="3600" dirty="0" smtClean="0"/>
              <a:t>click Submit </a:t>
            </a:r>
            <a:r>
              <a:rPr lang="en-US" sz="3600" dirty="0" smtClean="0"/>
              <a:t>Work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hen </a:t>
            </a:r>
            <a:r>
              <a:rPr lang="en-US" sz="3600" dirty="0" smtClean="0"/>
              <a:t>add </a:t>
            </a:r>
            <a:r>
              <a:rPr lang="en-US" sz="3600" dirty="0" smtClean="0"/>
              <a:t>attachment</a:t>
            </a:r>
          </a:p>
          <a:p>
            <a:r>
              <a:rPr lang="en-US" sz="3600" dirty="0"/>
              <a:t>F</a:t>
            </a:r>
            <a:r>
              <a:rPr lang="en-US" sz="3600" dirty="0" smtClean="0"/>
              <a:t>ind </a:t>
            </a:r>
            <a:r>
              <a:rPr lang="en-US" sz="3600" dirty="0" smtClean="0"/>
              <a:t>the file and attach.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8861366" y="602162"/>
            <a:ext cx="1330037" cy="851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62" r="10940"/>
          <a:stretch/>
        </p:blipFill>
        <p:spPr>
          <a:xfrm>
            <a:off x="2080951" y="602162"/>
            <a:ext cx="1330037" cy="85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7671"/>
          <a:stretch/>
        </p:blipFill>
        <p:spPr>
          <a:xfrm>
            <a:off x="8228957" y="2974794"/>
            <a:ext cx="2953031" cy="21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590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Distance Learning using SMHW  </vt:lpstr>
      <vt:lpstr> Distance Learning using SMHW  </vt:lpstr>
      <vt:lpstr> Distance Learning using SMHW  </vt:lpstr>
      <vt:lpstr> Distance Learning using SMHW  </vt:lpstr>
      <vt:lpstr> Distance Learning using SMHW  </vt:lpstr>
      <vt:lpstr> Distance Learning using SMHW  </vt:lpstr>
      <vt:lpstr> Distance Learning using SMHW  </vt:lpstr>
      <vt:lpstr> Distance Learning using SMHW  </vt:lpstr>
      <vt:lpstr> Distance Learning using SMHW  </vt:lpstr>
      <vt:lpstr> Distance Learning using SMHW  </vt:lpstr>
      <vt:lpstr> Distance Learning using SMHW  </vt:lpstr>
      <vt:lpstr> Distance Learning using SMHW  </vt:lpstr>
      <vt:lpstr> Distance Learning using SMHW  </vt:lpstr>
    </vt:vector>
  </TitlesOfParts>
  <Company>Reigate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Learning using SMHW</dc:title>
  <dc:creator>R. Emerson (SLT-Reigate School)</dc:creator>
  <cp:lastModifiedBy>N. Walsh (SLT-Reigate School)</cp:lastModifiedBy>
  <cp:revision>14</cp:revision>
  <dcterms:created xsi:type="dcterms:W3CDTF">2020-05-13T09:38:06Z</dcterms:created>
  <dcterms:modified xsi:type="dcterms:W3CDTF">2020-10-21T09:52:00Z</dcterms:modified>
</cp:coreProperties>
</file>