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6"/>
  </p:notesMasterIdLst>
  <p:sldIdLst>
    <p:sldId id="267" r:id="rId3"/>
    <p:sldId id="268" r:id="rId4"/>
    <p:sldId id="26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C62146-5590-4EF7-A317-08F67ABEC0E7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E65BB-7B57-4A56-8318-552839CA0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5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E72A0B-F9FE-44E8-9D21-7567D419B49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990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07/10/2021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725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07/10/2021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665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07/10/2021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039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429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880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31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30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186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928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243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499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07/10/2021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763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291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11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079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07/10/2021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501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07/10/2021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474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07/10/2021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741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07/10/2021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332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07/10/2021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10282"/>
            <a:ext cx="12192000" cy="6847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172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07/10/2021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912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07/10/2021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77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07/10/2021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58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90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info@reigate-school.surrey.sch.uk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81916" y="1213327"/>
            <a:ext cx="399806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/>
                <a:cs typeface="Times New Roman"/>
              </a:rPr>
              <a:t>Online learning provision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sng" strike="noStrike" kern="14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385" y="2047385"/>
            <a:ext cx="2834339" cy="15943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2918" y="3756453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Bedrock - English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6507" t="24061" r="16103" b="31829"/>
          <a:stretch/>
        </p:blipFill>
        <p:spPr>
          <a:xfrm>
            <a:off x="7319609" y="3173611"/>
            <a:ext cx="3312369" cy="7920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53258" y="3821941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Hegarty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Maths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63" y="4554215"/>
            <a:ext cx="3705225" cy="10191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46184" y="5234836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Educake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Science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Content Placeholder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59"/>
          <a:stretch/>
        </p:blipFill>
        <p:spPr>
          <a:xfrm>
            <a:off x="1847529" y="116632"/>
            <a:ext cx="3746269" cy="846649"/>
          </a:xfrm>
          <a:prstGeom prst="rect">
            <a:avLst/>
          </a:prstGeom>
        </p:spPr>
      </p:pic>
      <p:pic>
        <p:nvPicPr>
          <p:cNvPr id="16" name="Content Placeholder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3"/>
          <a:stretch/>
        </p:blipFill>
        <p:spPr>
          <a:xfrm>
            <a:off x="7568172" y="116632"/>
            <a:ext cx="2815244" cy="8466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12407" t="1807" b="31786"/>
          <a:stretch/>
        </p:blipFill>
        <p:spPr>
          <a:xfrm>
            <a:off x="5640317" y="1714627"/>
            <a:ext cx="3108279" cy="553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79977" y="2246542"/>
            <a:ext cx="2692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Modern Foreign Languages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88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Year 7 Camp</a:t>
            </a:r>
            <a:endParaRPr lang="en-GB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201583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July all Year 7 children go on Camp to Bentley Copse. 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59"/>
          <a:stretch/>
        </p:blipFill>
        <p:spPr>
          <a:xfrm>
            <a:off x="784168" y="462263"/>
            <a:ext cx="3397135" cy="767745"/>
          </a:xfrm>
          <a:prstGeom prst="rect">
            <a:avLst/>
          </a:prstGeom>
        </p:spPr>
      </p:pic>
      <p:pic>
        <p:nvPicPr>
          <p:cNvPr id="9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3"/>
          <a:stretch/>
        </p:blipFill>
        <p:spPr>
          <a:xfrm>
            <a:off x="8495608" y="422810"/>
            <a:ext cx="2815244" cy="846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268" y="1480945"/>
            <a:ext cx="3657187" cy="2438124"/>
          </a:xfrm>
          <a:prstGeom prst="rect">
            <a:avLst/>
          </a:prstGeom>
        </p:spPr>
      </p:pic>
      <p:pic>
        <p:nvPicPr>
          <p:cNvPr id="11" name="Picture 10" descr="DSC_088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268" y="4116680"/>
            <a:ext cx="3913442" cy="2608961"/>
          </a:xfrm>
          <a:prstGeom prst="rect">
            <a:avLst/>
          </a:prstGeom>
        </p:spPr>
      </p:pic>
      <p:pic>
        <p:nvPicPr>
          <p:cNvPr id="12" name="Picture 11" descr="DSC_069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119" y="3798601"/>
            <a:ext cx="4069761" cy="271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0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Thank You </a:t>
            </a:r>
            <a:endParaRPr lang="en-GB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Thank you for your time and I hope our virtual tour has been useful, informative and helpful in giving you a little insight into Reigate School before you join us.</a:t>
            </a:r>
          </a:p>
          <a:p>
            <a:pPr marL="0" indent="0" algn="just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If you have any questions about anything to do with Reigate School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please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contact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us via </a:t>
            </a:r>
            <a:r>
              <a:rPr lang="en-GB" sz="1600" u="sng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info@reigate-school.surrey.sch.uk</a:t>
            </a:r>
            <a:r>
              <a:rPr lang="en-GB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 really hope you can join us in September and look forward </a:t>
            </a:r>
            <a:r>
              <a:rPr lang="en-GB" sz="1600" smtClean="0">
                <a:latin typeface="Arial" panose="020B0604020202020204" pitchFamily="34" charset="0"/>
                <a:cs typeface="Arial" panose="020B0604020202020204" pitchFamily="34" charset="0"/>
              </a:rPr>
              <a:t>to meeting you!</a:t>
            </a: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59"/>
          <a:stretch/>
        </p:blipFill>
        <p:spPr>
          <a:xfrm>
            <a:off x="784168" y="462263"/>
            <a:ext cx="3397135" cy="767745"/>
          </a:xfrm>
          <a:prstGeom prst="rect">
            <a:avLst/>
          </a:prstGeom>
        </p:spPr>
      </p:pic>
      <p:pic>
        <p:nvPicPr>
          <p:cNvPr id="9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3"/>
          <a:stretch/>
        </p:blipFill>
        <p:spPr>
          <a:xfrm>
            <a:off x="8495608" y="422810"/>
            <a:ext cx="2815244" cy="8466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588" y="2692650"/>
            <a:ext cx="5328366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9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101</Words>
  <Application>Microsoft Office PowerPoint</Application>
  <PresentationFormat>Widescreen</PresentationFormat>
  <Paragraphs>15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2_Office Theme</vt:lpstr>
      <vt:lpstr>1_Office Theme</vt:lpstr>
      <vt:lpstr>PowerPoint Presentation</vt:lpstr>
      <vt:lpstr> Year 7 Camp</vt:lpstr>
      <vt:lpstr> Thank You </vt:lpstr>
    </vt:vector>
  </TitlesOfParts>
  <Company>Reigate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Scopay</dc:title>
  <dc:creator>C. Robinson (I.T. Services-Reigate School)</dc:creator>
  <cp:lastModifiedBy>N. Watkins (Admin-Reigate School)</cp:lastModifiedBy>
  <cp:revision>4</cp:revision>
  <dcterms:created xsi:type="dcterms:W3CDTF">2021-05-24T08:55:16Z</dcterms:created>
  <dcterms:modified xsi:type="dcterms:W3CDTF">2021-10-07T11:17:32Z</dcterms:modified>
</cp:coreProperties>
</file>