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"/>
  </p:notesMasterIdLst>
  <p:sldIdLst>
    <p:sldId id="267" r:id="rId3"/>
    <p:sldId id="268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62146-5590-4EF7-A317-08F67ABEC0E7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E65BB-7B57-4A56-8318-552839CA0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72A0B-F9FE-44E8-9D21-7567D419B4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9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2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6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39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2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80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1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28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4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9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63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91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1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7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0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7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74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33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0282"/>
            <a:ext cx="12192000" cy="6847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17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1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7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43707-F7A8-4754-8B69-FFE5FB4DBE92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BC3D-666F-4C0C-9FED-B3D78A3291E1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57A53-43FC-487A-8FEE-8E4D94AEFF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25/04/2023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61499-FB4F-4D7B-80F7-636EE4009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0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info@reigate-school.surrey.sch.u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81916" y="1213327"/>
            <a:ext cx="39980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/>
                <a:cs typeface="Times New Roman"/>
              </a:rPr>
              <a:t>Online learning provision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85" y="2047385"/>
            <a:ext cx="2834339" cy="159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918" y="375645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Bedrock - English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507" t="24061" r="16103" b="31829"/>
          <a:stretch/>
        </p:blipFill>
        <p:spPr>
          <a:xfrm>
            <a:off x="7319609" y="3173611"/>
            <a:ext cx="3312369" cy="792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3258" y="3821941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Hegarty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Maths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63" y="4554215"/>
            <a:ext cx="3705225" cy="1019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6184" y="523483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Educake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Science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1847529" y="116632"/>
            <a:ext cx="3746269" cy="846649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7568172" y="116632"/>
            <a:ext cx="2815244" cy="846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2407" t="1807" b="31786"/>
          <a:stretch/>
        </p:blipFill>
        <p:spPr>
          <a:xfrm>
            <a:off x="5640317" y="1714627"/>
            <a:ext cx="3108279" cy="553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9977" y="2246542"/>
            <a:ext cx="2692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 Foreign Languages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Year 7 Camp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201583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July all Year 7 children go on Camp to Bentley Copse.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784168" y="462263"/>
            <a:ext cx="3397135" cy="76774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8495608" y="422810"/>
            <a:ext cx="2815244" cy="846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68" y="1480945"/>
            <a:ext cx="3657187" cy="2438124"/>
          </a:xfrm>
          <a:prstGeom prst="rect">
            <a:avLst/>
          </a:prstGeom>
        </p:spPr>
      </p:pic>
      <p:pic>
        <p:nvPicPr>
          <p:cNvPr id="11" name="Picture 10" descr="DSC_088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68" y="4116680"/>
            <a:ext cx="3913442" cy="2608961"/>
          </a:xfrm>
          <a:prstGeom prst="rect">
            <a:avLst/>
          </a:prstGeom>
        </p:spPr>
      </p:pic>
      <p:pic>
        <p:nvPicPr>
          <p:cNvPr id="12" name="Picture 11" descr="DSC_069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19" y="3798601"/>
            <a:ext cx="4069761" cy="27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Thank You 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your time and I hope our virtual tour has been useful, informative and helpful in giving you a little insight into Reigate School before you join us.</a:t>
            </a:r>
          </a:p>
          <a:p>
            <a:pPr marL="0" indent="0" algn="just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have any questions about anything to do with Reigate School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 via </a:t>
            </a:r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info@reigate-school.surrey.sch.uk</a:t>
            </a:r>
            <a:r>
              <a:rPr lang="en-GB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 really hope you can join us in September and look forward </a:t>
            </a:r>
            <a:r>
              <a:rPr lang="en-GB" sz="1600" smtClean="0">
                <a:latin typeface="Arial" panose="020B0604020202020204" pitchFamily="34" charset="0"/>
                <a:cs typeface="Arial" panose="020B0604020202020204" pitchFamily="34" charset="0"/>
              </a:rPr>
              <a:t>to meeting you!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9"/>
          <a:stretch/>
        </p:blipFill>
        <p:spPr>
          <a:xfrm>
            <a:off x="784168" y="462263"/>
            <a:ext cx="3397135" cy="767745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3"/>
          <a:stretch/>
        </p:blipFill>
        <p:spPr>
          <a:xfrm>
            <a:off x="8495608" y="422810"/>
            <a:ext cx="2815244" cy="846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88" y="2692650"/>
            <a:ext cx="532836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101</Words>
  <Application>Microsoft Office PowerPoint</Application>
  <PresentationFormat>Widescreen</PresentationFormat>
  <Paragraphs>15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2_Office Theme</vt:lpstr>
      <vt:lpstr>1_Office Theme</vt:lpstr>
      <vt:lpstr>PowerPoint Presentation</vt:lpstr>
      <vt:lpstr> Year 7 Camp</vt:lpstr>
      <vt:lpstr> Thank You </vt:lpstr>
    </vt:vector>
  </TitlesOfParts>
  <Company>Reigate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Scopay</dc:title>
  <dc:creator>C. Robinson (I.T. Services-Reigate School)</dc:creator>
  <cp:lastModifiedBy>A. Parker (Admin-Reigate School)</cp:lastModifiedBy>
  <cp:revision>4</cp:revision>
  <dcterms:created xsi:type="dcterms:W3CDTF">2021-05-24T08:55:16Z</dcterms:created>
  <dcterms:modified xsi:type="dcterms:W3CDTF">2023-04-25T09:55:12Z</dcterms:modified>
</cp:coreProperties>
</file>